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65" r:id="rId4"/>
    <p:sldId id="264" r:id="rId5"/>
    <p:sldId id="266" r:id="rId6"/>
    <p:sldId id="271" r:id="rId7"/>
    <p:sldId id="296" r:id="rId8"/>
    <p:sldId id="298" r:id="rId9"/>
    <p:sldId id="274" r:id="rId10"/>
    <p:sldId id="291" r:id="rId11"/>
    <p:sldId id="295" r:id="rId12"/>
    <p:sldId id="275" r:id="rId13"/>
    <p:sldId id="277" r:id="rId14"/>
    <p:sldId id="283" r:id="rId15"/>
    <p:sldId id="285" r:id="rId16"/>
    <p:sldId id="290" r:id="rId17"/>
    <p:sldId id="293" r:id="rId18"/>
    <p:sldId id="292" r:id="rId19"/>
    <p:sldId id="278" r:id="rId20"/>
    <p:sldId id="279" r:id="rId21"/>
    <p:sldId id="280" r:id="rId22"/>
    <p:sldId id="286" r:id="rId23"/>
    <p:sldId id="287" r:id="rId24"/>
    <p:sldId id="294" r:id="rId25"/>
    <p:sldId id="27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B3297C-259B-CE04-1A35-E128DE1E4AF8}" v="1" dt="2023-10-09T20:42:54.992"/>
    <p1510:client id="{1B65B7C8-AD1E-4867-8087-4986BD96B246}" v="52" dt="2023-11-30T02:38:58.712"/>
    <p1510:client id="{2219E4BA-06C8-4089-BBAB-7AF3C949C6C9}" v="1" dt="2023-12-06T02:21:33.814"/>
    <p1510:client id="{24487D79-3E67-48E9-81E9-E245D19B7ECB}" v="52" dt="2023-12-06T03:56:26.808"/>
    <p1510:client id="{41504DF9-269C-7399-4AE9-A12A0BECEEE3}" v="23" dt="2023-10-05T23:35:22.144"/>
    <p1510:client id="{46233DCF-A0E1-494A-A76D-FEE6819B1F23}" v="51" dt="2023-10-09T02:23:05.936"/>
    <p1510:client id="{4C09D2FF-2D5F-459D-8AEA-B7CCC1CE354E}" v="3" dt="2023-10-10T21:50:00.339"/>
    <p1510:client id="{4F8C347A-7E51-E949-9DAC-15700EF85812}" v="51" dt="2023-10-05T23:44:40.693"/>
    <p1510:client id="{527BD782-416B-06CF-9712-2B41087E1241}" v="109" dt="2023-10-09T21:07:20.265"/>
    <p1510:client id="{6434AF95-FC09-C1AC-81C9-55149B45D630}" v="1826" dt="2023-11-30T02:38:53.229"/>
    <p1510:client id="{7A61792D-2785-F7EF-C68E-7C4FBD38EED9}" v="103" dt="2023-10-05T23:31:05.157"/>
    <p1510:client id="{8655D912-F657-4329-BCB1-283D40992C24}" v="62" dt="2023-10-10T21:59:01.498"/>
    <p1510:client id="{8B31C47B-7077-46E6-AC3E-B7BE8457157A}" v="461" dt="2023-12-06T03:12:37.381"/>
    <p1510:client id="{8BB46E30-8705-4F14-8083-FD31D3888FA0}" v="181" dt="2023-10-05T23:42:54.940"/>
    <p1510:client id="{A023AC06-59A5-4476-D9AF-4CD693817B63}" v="7" dt="2023-11-26T21:36:53.652"/>
    <p1510:client id="{A2D57999-E62E-4751-A3D1-AD5612885F18}" v="1" dt="2023-12-06T02:06:24.283"/>
    <p1510:client id="{AD031216-4239-490E-A376-B5437C01563E}" v="27" dt="2023-12-03T01:23:31.819"/>
    <p1510:client id="{B23E6250-A92D-4F7A-A981-046FD03F0A7E}" v="42" dt="2023-10-10T21:54:22.426"/>
    <p1510:client id="{B25BF0F3-47BC-677D-04D9-90416754FF07}" v="8" dt="2023-12-03T01:54:20.588"/>
    <p1510:client id="{CC0FD1C4-CA3B-7338-7B8B-429B540A161B}" v="136" dt="2023-10-05T23:50:41.308"/>
    <p1510:client id="{D4CE6E14-5006-1818-A4BE-6027C3198603}" v="2037" dt="2023-10-09T04:22:54.580"/>
    <p1510:client id="{E890EF24-A7D7-3635-7D49-B6725167E37E}" v="1" dt="2023-10-26T22:42:03.9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S::urn:spo:anon#c44cf069dfd68680608706c92eb52538f47cf866af7a8125e9ffb326f2c1bffb::" providerId="AD" clId="Web-{8BB46E30-8705-4F14-8083-FD31D3888FA0}"/>
    <pc:docChg chg="addSld modSld">
      <pc:chgData name="게스트 사용자" userId="S::urn:spo:anon#c44cf069dfd68680608706c92eb52538f47cf866af7a8125e9ffb326f2c1bffb::" providerId="AD" clId="Web-{8BB46E30-8705-4F14-8083-FD31D3888FA0}" dt="2023-10-05T23:42:54.940" v="180"/>
      <pc:docMkLst>
        <pc:docMk/>
      </pc:docMkLst>
      <pc:sldChg chg="modSp new">
        <pc:chgData name="게스트 사용자" userId="S::urn:spo:anon#c44cf069dfd68680608706c92eb52538f47cf866af7a8125e9ffb326f2c1bffb::" providerId="AD" clId="Web-{8BB46E30-8705-4F14-8083-FD31D3888FA0}" dt="2023-10-05T23:04:18.612" v="5" actId="20577"/>
        <pc:sldMkLst>
          <pc:docMk/>
          <pc:sldMk cId="1590499372" sldId="256"/>
        </pc:sldMkLst>
        <pc:spChg chg="mod">
          <ac:chgData name="게스트 사용자" userId="S::urn:spo:anon#c44cf069dfd68680608706c92eb52538f47cf866af7a8125e9ffb326f2c1bffb::" providerId="AD" clId="Web-{8BB46E30-8705-4F14-8083-FD31D3888FA0}" dt="2023-10-05T23:04:18.612" v="5" actId="20577"/>
          <ac:spMkLst>
            <pc:docMk/>
            <pc:sldMk cId="1590499372" sldId="256"/>
            <ac:spMk id="2" creationId="{773AA589-E275-E582-F7EA-57D776E00B5F}"/>
          </ac:spMkLst>
        </pc:spChg>
      </pc:sldChg>
      <pc:sldChg chg="modSp new">
        <pc:chgData name="게스트 사용자" userId="S::urn:spo:anon#c44cf069dfd68680608706c92eb52538f47cf866af7a8125e9ffb326f2c1bffb::" providerId="AD" clId="Web-{8BB46E30-8705-4F14-8083-FD31D3888FA0}" dt="2023-10-05T23:13:46.928" v="97" actId="20577"/>
        <pc:sldMkLst>
          <pc:docMk/>
          <pc:sldMk cId="694621817" sldId="257"/>
        </pc:sldMkLst>
        <pc:spChg chg="mod">
          <ac:chgData name="게스트 사용자" userId="S::urn:spo:anon#c44cf069dfd68680608706c92eb52538f47cf866af7a8125e9ffb326f2c1bffb::" providerId="AD" clId="Web-{8BB46E30-8705-4F14-8083-FD31D3888FA0}" dt="2023-10-05T23:13:46.928" v="97" actId="20577"/>
          <ac:spMkLst>
            <pc:docMk/>
            <pc:sldMk cId="694621817" sldId="257"/>
            <ac:spMk id="3" creationId="{70BB136B-FCED-97F0-8462-7A573ECDA5D8}"/>
          </ac:spMkLst>
        </pc:spChg>
      </pc:sldChg>
      <pc:sldChg chg="modSp new">
        <pc:chgData name="게스트 사용자" userId="S::urn:spo:anon#c44cf069dfd68680608706c92eb52538f47cf866af7a8125e9ffb326f2c1bffb::" providerId="AD" clId="Web-{8BB46E30-8705-4F14-8083-FD31D3888FA0}" dt="2023-10-05T23:14:14.601" v="107" actId="20577"/>
        <pc:sldMkLst>
          <pc:docMk/>
          <pc:sldMk cId="3675027611" sldId="258"/>
        </pc:sldMkLst>
        <pc:spChg chg="mod">
          <ac:chgData name="게스트 사용자" userId="S::urn:spo:anon#c44cf069dfd68680608706c92eb52538f47cf866af7a8125e9ffb326f2c1bffb::" providerId="AD" clId="Web-{8BB46E30-8705-4F14-8083-FD31D3888FA0}" dt="2023-10-05T23:14:14.601" v="107" actId="20577"/>
          <ac:spMkLst>
            <pc:docMk/>
            <pc:sldMk cId="3675027611" sldId="258"/>
            <ac:spMk id="2" creationId="{0EC391F5-694B-1544-B965-780CEA6D71A0}"/>
          </ac:spMkLst>
        </pc:spChg>
      </pc:sldChg>
      <pc:sldChg chg="modSp new">
        <pc:chgData name="게스트 사용자" userId="S::urn:spo:anon#c44cf069dfd68680608706c92eb52538f47cf866af7a8125e9ffb326f2c1bffb::" providerId="AD" clId="Web-{8BB46E30-8705-4F14-8083-FD31D3888FA0}" dt="2023-10-05T23:14:24.663" v="122" actId="20577"/>
        <pc:sldMkLst>
          <pc:docMk/>
          <pc:sldMk cId="3262165758" sldId="259"/>
        </pc:sldMkLst>
        <pc:spChg chg="mod">
          <ac:chgData name="게스트 사용자" userId="S::urn:spo:anon#c44cf069dfd68680608706c92eb52538f47cf866af7a8125e9ffb326f2c1bffb::" providerId="AD" clId="Web-{8BB46E30-8705-4F14-8083-FD31D3888FA0}" dt="2023-10-05T23:14:24.663" v="122" actId="20577"/>
          <ac:spMkLst>
            <pc:docMk/>
            <pc:sldMk cId="3262165758" sldId="259"/>
            <ac:spMk id="2" creationId="{5887B284-5DFE-C8AD-7835-D948CEF094CF}"/>
          </ac:spMkLst>
        </pc:spChg>
      </pc:sldChg>
      <pc:sldChg chg="addSp delSp modSp new">
        <pc:chgData name="게스트 사용자" userId="S::urn:spo:anon#c44cf069dfd68680608706c92eb52538f47cf866af7a8125e9ffb326f2c1bffb::" providerId="AD" clId="Web-{8BB46E30-8705-4F14-8083-FD31D3888FA0}" dt="2023-10-05T23:30:53.009" v="171" actId="20577"/>
        <pc:sldMkLst>
          <pc:docMk/>
          <pc:sldMk cId="2218798437" sldId="260"/>
        </pc:sldMkLst>
        <pc:spChg chg="mod">
          <ac:chgData name="게스트 사용자" userId="S::urn:spo:anon#c44cf069dfd68680608706c92eb52538f47cf866af7a8125e9ffb326f2c1bffb::" providerId="AD" clId="Web-{8BB46E30-8705-4F14-8083-FD31D3888FA0}" dt="2023-10-05T23:30:53.009" v="171" actId="20577"/>
          <ac:spMkLst>
            <pc:docMk/>
            <pc:sldMk cId="2218798437" sldId="260"/>
            <ac:spMk id="2" creationId="{395B7C7C-2FF5-F2DC-1524-9382504A8384}"/>
          </ac:spMkLst>
        </pc:spChg>
        <pc:spChg chg="del">
          <ac:chgData name="게스트 사용자" userId="S::urn:spo:anon#c44cf069dfd68680608706c92eb52538f47cf866af7a8125e9ffb326f2c1bffb::" providerId="AD" clId="Web-{8BB46E30-8705-4F14-8083-FD31D3888FA0}" dt="2023-10-05T23:30:19.852" v="166"/>
          <ac:spMkLst>
            <pc:docMk/>
            <pc:sldMk cId="2218798437" sldId="260"/>
            <ac:spMk id="3" creationId="{5C71B696-E10D-E55C-15E1-265865503E33}"/>
          </ac:spMkLst>
        </pc:spChg>
        <pc:picChg chg="add mod ord">
          <ac:chgData name="게스트 사용자" userId="S::urn:spo:anon#c44cf069dfd68680608706c92eb52538f47cf866af7a8125e9ffb326f2c1bffb::" providerId="AD" clId="Web-{8BB46E30-8705-4F14-8083-FD31D3888FA0}" dt="2023-10-05T23:30:19.852" v="166"/>
          <ac:picMkLst>
            <pc:docMk/>
            <pc:sldMk cId="2218798437" sldId="260"/>
            <ac:picMk id="4" creationId="{52302B22-35E8-83F1-FE72-DE9841324CF4}"/>
          </ac:picMkLst>
        </pc:picChg>
      </pc:sldChg>
      <pc:sldChg chg="addSp delSp modSp new">
        <pc:chgData name="게스트 사용자" userId="S::urn:spo:anon#c44cf069dfd68680608706c92eb52538f47cf866af7a8125e9ffb326f2c1bffb::" providerId="AD" clId="Web-{8BB46E30-8705-4F14-8083-FD31D3888FA0}" dt="2023-10-05T23:42:54.940" v="180"/>
        <pc:sldMkLst>
          <pc:docMk/>
          <pc:sldMk cId="2429532117" sldId="261"/>
        </pc:sldMkLst>
        <pc:spChg chg="mod">
          <ac:chgData name="게스트 사용자" userId="S::urn:spo:anon#c44cf069dfd68680608706c92eb52538f47cf866af7a8125e9ffb326f2c1bffb::" providerId="AD" clId="Web-{8BB46E30-8705-4F14-8083-FD31D3888FA0}" dt="2023-10-05T23:14:55.149" v="147" actId="20577"/>
          <ac:spMkLst>
            <pc:docMk/>
            <pc:sldMk cId="2429532117" sldId="261"/>
            <ac:spMk id="2" creationId="{E512FD84-3909-0D03-E51D-840C0908C03D}"/>
          </ac:spMkLst>
        </pc:spChg>
        <pc:spChg chg="del">
          <ac:chgData name="게스트 사용자" userId="S::urn:spo:anon#c44cf069dfd68680608706c92eb52538f47cf866af7a8125e9ffb326f2c1bffb::" providerId="AD" clId="Web-{8BB46E30-8705-4F14-8083-FD31D3888FA0}" dt="2023-10-05T23:41:59.860" v="172"/>
          <ac:spMkLst>
            <pc:docMk/>
            <pc:sldMk cId="2429532117" sldId="261"/>
            <ac:spMk id="3" creationId="{346801F2-C0AB-1E71-A922-193339D60CF0}"/>
          </ac:spMkLst>
        </pc:spChg>
        <pc:spChg chg="add">
          <ac:chgData name="게스트 사용자" userId="S::urn:spo:anon#c44cf069dfd68680608706c92eb52538f47cf866af7a8125e9ffb326f2c1bffb::" providerId="AD" clId="Web-{8BB46E30-8705-4F14-8083-FD31D3888FA0}" dt="2023-10-05T23:42:54.940" v="180"/>
          <ac:spMkLst>
            <pc:docMk/>
            <pc:sldMk cId="2429532117" sldId="261"/>
            <ac:spMk id="6" creationId="{8CC17C17-3BB1-8C2C-288E-3D9D5734579C}"/>
          </ac:spMkLst>
        </pc:spChg>
        <pc:picChg chg="add mod ord">
          <ac:chgData name="게스트 사용자" userId="S::urn:spo:anon#c44cf069dfd68680608706c92eb52538f47cf866af7a8125e9ffb326f2c1bffb::" providerId="AD" clId="Web-{8BB46E30-8705-4F14-8083-FD31D3888FA0}" dt="2023-10-05T23:42:41.033" v="179" actId="14100"/>
          <ac:picMkLst>
            <pc:docMk/>
            <pc:sldMk cId="2429532117" sldId="261"/>
            <ac:picMk id="4" creationId="{FA40DD9D-E83B-506E-462D-9E00641B7D63}"/>
          </ac:picMkLst>
        </pc:picChg>
        <pc:picChg chg="add mod">
          <ac:chgData name="게스트 사용자" userId="S::urn:spo:anon#c44cf069dfd68680608706c92eb52538f47cf866af7a8125e9ffb326f2c1bffb::" providerId="AD" clId="Web-{8BB46E30-8705-4F14-8083-FD31D3888FA0}" dt="2023-10-05T23:42:32.923" v="177" actId="1076"/>
          <ac:picMkLst>
            <pc:docMk/>
            <pc:sldMk cId="2429532117" sldId="261"/>
            <ac:picMk id="5" creationId="{540E71F9-EF18-7095-6869-9DF2D8BE6832}"/>
          </ac:picMkLst>
        </pc:picChg>
      </pc:sldChg>
      <pc:sldChg chg="modSp new">
        <pc:chgData name="게스트 사용자" userId="S::urn:spo:anon#c44cf069dfd68680608706c92eb52538f47cf866af7a8125e9ffb326f2c1bffb::" providerId="AD" clId="Web-{8BB46E30-8705-4F14-8083-FD31D3888FA0}" dt="2023-10-05T23:30:05.945" v="165" actId="20577"/>
        <pc:sldMkLst>
          <pc:docMk/>
          <pc:sldMk cId="3364848471" sldId="262"/>
        </pc:sldMkLst>
        <pc:spChg chg="mod">
          <ac:chgData name="게스트 사용자" userId="S::urn:spo:anon#c44cf069dfd68680608706c92eb52538f47cf866af7a8125e9ffb326f2c1bffb::" providerId="AD" clId="Web-{8BB46E30-8705-4F14-8083-FD31D3888FA0}" dt="2023-10-05T23:30:05.945" v="165" actId="20577"/>
          <ac:spMkLst>
            <pc:docMk/>
            <pc:sldMk cId="3364848471" sldId="262"/>
            <ac:spMk id="2" creationId="{84952914-9CC7-CDB5-16A4-F0A36DE6B6D3}"/>
          </ac:spMkLst>
        </pc:spChg>
      </pc:sldChg>
    </pc:docChg>
  </pc:docChgLst>
  <pc:docChgLst>
    <pc:chgData name="Bhargav Kotipalli" userId="S::bkotipalli@my.harrisburgu.edu::45b41f27-10b1-450d-9f59-f8fabfbac8a7" providerId="AD" clId="Web-{527BD782-416B-06CF-9712-2B41087E1241}"/>
    <pc:docChg chg="addSld modSld">
      <pc:chgData name="Bhargav Kotipalli" userId="S::bkotipalli@my.harrisburgu.edu::45b41f27-10b1-450d-9f59-f8fabfbac8a7" providerId="AD" clId="Web-{527BD782-416B-06CF-9712-2B41087E1241}" dt="2023-10-09T21:07:20.265" v="112" actId="20577"/>
      <pc:docMkLst>
        <pc:docMk/>
      </pc:docMkLst>
      <pc:sldChg chg="addSp delSp modSp new mod setBg">
        <pc:chgData name="Bhargav Kotipalli" userId="S::bkotipalli@my.harrisburgu.edu::45b41f27-10b1-450d-9f59-f8fabfbac8a7" providerId="AD" clId="Web-{527BD782-416B-06CF-9712-2B41087E1241}" dt="2023-10-09T21:07:20.265" v="112" actId="20577"/>
        <pc:sldMkLst>
          <pc:docMk/>
          <pc:sldMk cId="1245208267" sldId="271"/>
        </pc:sldMkLst>
        <pc:spChg chg="mod">
          <ac:chgData name="Bhargav Kotipalli" userId="S::bkotipalli@my.harrisburgu.edu::45b41f27-10b1-450d-9f59-f8fabfbac8a7" providerId="AD" clId="Web-{527BD782-416B-06CF-9712-2B41087E1241}" dt="2023-10-09T21:04:58.840" v="55" actId="1076"/>
          <ac:spMkLst>
            <pc:docMk/>
            <pc:sldMk cId="1245208267" sldId="271"/>
            <ac:spMk id="2" creationId="{412A5A53-4E04-F4DC-1D6C-4DF6C0AD9154}"/>
          </ac:spMkLst>
        </pc:spChg>
        <pc:spChg chg="del mod">
          <ac:chgData name="Bhargav Kotipalli" userId="S::bkotipalli@my.harrisburgu.edu::45b41f27-10b1-450d-9f59-f8fabfbac8a7" providerId="AD" clId="Web-{527BD782-416B-06CF-9712-2B41087E1241}" dt="2023-10-09T20:59:13.131" v="22"/>
          <ac:spMkLst>
            <pc:docMk/>
            <pc:sldMk cId="1245208267" sldId="271"/>
            <ac:spMk id="3" creationId="{1CEDDD99-6DE1-FA85-CBB5-FD92572EBA92}"/>
          </ac:spMkLst>
        </pc:spChg>
        <pc:spChg chg="add del mod">
          <ac:chgData name="Bhargav Kotipalli" userId="S::bkotipalli@my.harrisburgu.edu::45b41f27-10b1-450d-9f59-f8fabfbac8a7" providerId="AD" clId="Web-{527BD782-416B-06CF-9712-2B41087E1241}" dt="2023-10-09T21:05:12.309" v="63"/>
          <ac:spMkLst>
            <pc:docMk/>
            <pc:sldMk cId="1245208267" sldId="271"/>
            <ac:spMk id="6" creationId="{0E7C6BEC-7147-5FC4-27F5-6819A9989744}"/>
          </ac:spMkLst>
        </pc:spChg>
        <pc:spChg chg="add mod">
          <ac:chgData name="Bhargav Kotipalli" userId="S::bkotipalli@my.harrisburgu.edu::45b41f27-10b1-450d-9f59-f8fabfbac8a7" providerId="AD" clId="Web-{527BD782-416B-06CF-9712-2B41087E1241}" dt="2023-10-09T21:07:20.265" v="112" actId="20577"/>
          <ac:spMkLst>
            <pc:docMk/>
            <pc:sldMk cId="1245208267" sldId="271"/>
            <ac:spMk id="7" creationId="{299C0CD0-5B5A-E1D5-5E61-C4D3594C3718}"/>
          </ac:spMkLst>
        </pc:spChg>
        <pc:spChg chg="add del">
          <ac:chgData name="Bhargav Kotipalli" userId="S::bkotipalli@my.harrisburgu.edu::45b41f27-10b1-450d-9f59-f8fabfbac8a7" providerId="AD" clId="Web-{527BD782-416B-06CF-9712-2B41087E1241}" dt="2023-10-09T21:02:47.260" v="42"/>
          <ac:spMkLst>
            <pc:docMk/>
            <pc:sldMk cId="1245208267" sldId="271"/>
            <ac:spMk id="8" creationId="{1B15ED52-F352-441B-82BF-E0EA34836D08}"/>
          </ac:spMkLst>
        </pc:spChg>
        <pc:spChg chg="add del">
          <ac:chgData name="Bhargav Kotipalli" userId="S::bkotipalli@my.harrisburgu.edu::45b41f27-10b1-450d-9f59-f8fabfbac8a7" providerId="AD" clId="Web-{527BD782-416B-06CF-9712-2B41087E1241}" dt="2023-10-09T21:02:47.260" v="42"/>
          <ac:spMkLst>
            <pc:docMk/>
            <pc:sldMk cId="1245208267" sldId="271"/>
            <ac:spMk id="10" creationId="{3B2E3793-BFE6-45A2-9B7B-E18844431C99}"/>
          </ac:spMkLst>
        </pc:spChg>
        <pc:spChg chg="add del">
          <ac:chgData name="Bhargav Kotipalli" userId="S::bkotipalli@my.harrisburgu.edu::45b41f27-10b1-450d-9f59-f8fabfbac8a7" providerId="AD" clId="Web-{527BD782-416B-06CF-9712-2B41087E1241}" dt="2023-10-09T21:02:47.260" v="42"/>
          <ac:spMkLst>
            <pc:docMk/>
            <pc:sldMk cId="1245208267" sldId="271"/>
            <ac:spMk id="12" creationId="{BC4C4868-CB8F-4AF9-9CDB-8108F2C19B67}"/>
          </ac:spMkLst>
        </pc:spChg>
        <pc:spChg chg="add del">
          <ac:chgData name="Bhargav Kotipalli" userId="S::bkotipalli@my.harrisburgu.edu::45b41f27-10b1-450d-9f59-f8fabfbac8a7" providerId="AD" clId="Web-{527BD782-416B-06CF-9712-2B41087E1241}" dt="2023-10-09T21:02:47.260" v="42"/>
          <ac:spMkLst>
            <pc:docMk/>
            <pc:sldMk cId="1245208267" sldId="271"/>
            <ac:spMk id="14" creationId="{375E0459-6403-40CD-989D-56A4407CA12E}"/>
          </ac:spMkLst>
        </pc:spChg>
        <pc:spChg chg="add del">
          <ac:chgData name="Bhargav Kotipalli" userId="S::bkotipalli@my.harrisburgu.edu::45b41f27-10b1-450d-9f59-f8fabfbac8a7" providerId="AD" clId="Web-{527BD782-416B-06CF-9712-2B41087E1241}" dt="2023-10-09T21:02:47.260" v="42"/>
          <ac:spMkLst>
            <pc:docMk/>
            <pc:sldMk cId="1245208267" sldId="271"/>
            <ac:spMk id="16" creationId="{53E5B1A8-3AC9-4BD1-9BBC-78CA94F2D1BA}"/>
          </ac:spMkLst>
        </pc:spChg>
        <pc:spChg chg="add del">
          <ac:chgData name="Bhargav Kotipalli" userId="S::bkotipalli@my.harrisburgu.edu::45b41f27-10b1-450d-9f59-f8fabfbac8a7" providerId="AD" clId="Web-{527BD782-416B-06CF-9712-2B41087E1241}" dt="2023-10-09T21:02:47.260" v="42"/>
          <ac:spMkLst>
            <pc:docMk/>
            <pc:sldMk cId="1245208267" sldId="271"/>
            <ac:spMk id="18" creationId="{A8384FB5-9ADC-4DDC-881B-597D56F5B15D}"/>
          </ac:spMkLst>
        </pc:spChg>
        <pc:spChg chg="add del">
          <ac:chgData name="Bhargav Kotipalli" userId="S::bkotipalli@my.harrisburgu.edu::45b41f27-10b1-450d-9f59-f8fabfbac8a7" providerId="AD" clId="Web-{527BD782-416B-06CF-9712-2B41087E1241}" dt="2023-10-09T21:02:47.260" v="42"/>
          <ac:spMkLst>
            <pc:docMk/>
            <pc:sldMk cId="1245208267" sldId="271"/>
            <ac:spMk id="19" creationId="{1199E1B1-A8C0-4FE8-A5A8-1CB41D69F857}"/>
          </ac:spMkLst>
        </pc:spChg>
        <pc:spChg chg="add del">
          <ac:chgData name="Bhargav Kotipalli" userId="S::bkotipalli@my.harrisburgu.edu::45b41f27-10b1-450d-9f59-f8fabfbac8a7" providerId="AD" clId="Web-{527BD782-416B-06CF-9712-2B41087E1241}" dt="2023-10-09T21:00:54.773" v="33"/>
          <ac:spMkLst>
            <pc:docMk/>
            <pc:sldMk cId="1245208267" sldId="271"/>
            <ac:spMk id="20" creationId="{D79C3C6B-1D30-71D1-ABE9-398FD41108C0}"/>
          </ac:spMkLst>
        </pc:spChg>
        <pc:spChg chg="add del">
          <ac:chgData name="Bhargav Kotipalli" userId="S::bkotipalli@my.harrisburgu.edu::45b41f27-10b1-450d-9f59-f8fabfbac8a7" providerId="AD" clId="Web-{527BD782-416B-06CF-9712-2B41087E1241}" dt="2023-10-09T21:00:59.273" v="35"/>
          <ac:spMkLst>
            <pc:docMk/>
            <pc:sldMk cId="1245208267" sldId="271"/>
            <ac:spMk id="21" creationId="{A4AC5506-6312-4701-8D3C-40187889A947}"/>
          </ac:spMkLst>
        </pc:spChg>
        <pc:spChg chg="add del">
          <ac:chgData name="Bhargav Kotipalli" userId="S::bkotipalli@my.harrisburgu.edu::45b41f27-10b1-450d-9f59-f8fabfbac8a7" providerId="AD" clId="Web-{527BD782-416B-06CF-9712-2B41087E1241}" dt="2023-10-09T21:02:47.260" v="42"/>
          <ac:spMkLst>
            <pc:docMk/>
            <pc:sldMk cId="1245208267" sldId="271"/>
            <ac:spMk id="22" creationId="{84A8DE83-DE75-4B41-9DB4-A7EC0B0DEC0B}"/>
          </ac:spMkLst>
        </pc:spChg>
        <pc:spChg chg="add del">
          <ac:chgData name="Bhargav Kotipalli" userId="S::bkotipalli@my.harrisburgu.edu::45b41f27-10b1-450d-9f59-f8fabfbac8a7" providerId="AD" clId="Web-{527BD782-416B-06CF-9712-2B41087E1241}" dt="2023-10-09T21:00:54.773" v="33"/>
          <ac:spMkLst>
            <pc:docMk/>
            <pc:sldMk cId="1245208267" sldId="271"/>
            <ac:spMk id="23" creationId="{B082622D-AAF3-4897-8629-FC918530DD86}"/>
          </ac:spMkLst>
        </pc:spChg>
        <pc:spChg chg="add del">
          <ac:chgData name="Bhargav Kotipalli" userId="S::bkotipalli@my.harrisburgu.edu::45b41f27-10b1-450d-9f59-f8fabfbac8a7" providerId="AD" clId="Web-{527BD782-416B-06CF-9712-2B41087E1241}" dt="2023-10-09T21:01:14.430" v="37"/>
          <ac:spMkLst>
            <pc:docMk/>
            <pc:sldMk cId="1245208267" sldId="271"/>
            <ac:spMk id="24" creationId="{F0DCC097-1DB8-4B6D-85D0-6FBA0E1CA4BA}"/>
          </ac:spMkLst>
        </pc:spChg>
        <pc:spChg chg="add del">
          <ac:chgData name="Bhargav Kotipalli" userId="S::bkotipalli@my.harrisburgu.edu::45b41f27-10b1-450d-9f59-f8fabfbac8a7" providerId="AD" clId="Web-{527BD782-416B-06CF-9712-2B41087E1241}" dt="2023-10-09T21:00:54.773" v="33"/>
          <ac:spMkLst>
            <pc:docMk/>
            <pc:sldMk cId="1245208267" sldId="271"/>
            <ac:spMk id="25" creationId="{A7457DD9-5A45-400A-AB4B-4B4EDECA25F1}"/>
          </ac:spMkLst>
        </pc:spChg>
        <pc:spChg chg="add del">
          <ac:chgData name="Bhargav Kotipalli" userId="S::bkotipalli@my.harrisburgu.edu::45b41f27-10b1-450d-9f59-f8fabfbac8a7" providerId="AD" clId="Web-{527BD782-416B-06CF-9712-2B41087E1241}" dt="2023-10-09T21:01:14.430" v="37"/>
          <ac:spMkLst>
            <pc:docMk/>
            <pc:sldMk cId="1245208267" sldId="271"/>
            <ac:spMk id="26" creationId="{E0B58608-23C8-4441-994D-C6823EEE1DB7}"/>
          </ac:spMkLst>
        </pc:spChg>
        <pc:spChg chg="add del">
          <ac:chgData name="Bhargav Kotipalli" userId="S::bkotipalli@my.harrisburgu.edu::45b41f27-10b1-450d-9f59-f8fabfbac8a7" providerId="AD" clId="Web-{527BD782-416B-06CF-9712-2B41087E1241}" dt="2023-10-09T21:00:54.773" v="33"/>
          <ac:spMkLst>
            <pc:docMk/>
            <pc:sldMk cId="1245208267" sldId="271"/>
            <ac:spMk id="27" creationId="{441CF7D6-A660-431A-B0BB-140A0D5556B6}"/>
          </ac:spMkLst>
        </pc:spChg>
        <pc:spChg chg="add del">
          <ac:chgData name="Bhargav Kotipalli" userId="S::bkotipalli@my.harrisburgu.edu::45b41f27-10b1-450d-9f59-f8fabfbac8a7" providerId="AD" clId="Web-{527BD782-416B-06CF-9712-2B41087E1241}" dt="2023-10-09T21:02:47.260" v="42"/>
          <ac:spMkLst>
            <pc:docMk/>
            <pc:sldMk cId="1245208267" sldId="271"/>
            <ac:spMk id="28" creationId="{A7009A0A-BEF5-4EAC-AF15-E4F9F002E239}"/>
          </ac:spMkLst>
        </pc:spChg>
        <pc:spChg chg="add del">
          <ac:chgData name="Bhargav Kotipalli" userId="S::bkotipalli@my.harrisburgu.edu::45b41f27-10b1-450d-9f59-f8fabfbac8a7" providerId="AD" clId="Web-{527BD782-416B-06CF-9712-2B41087E1241}" dt="2023-10-09T21:00:54.773" v="33"/>
          <ac:spMkLst>
            <pc:docMk/>
            <pc:sldMk cId="1245208267" sldId="271"/>
            <ac:spMk id="29" creationId="{0570A85B-3810-4F95-97B0-CBF4CCDB381C}"/>
          </ac:spMkLst>
        </pc:spChg>
        <pc:picChg chg="add mod ord">
          <ac:chgData name="Bhargav Kotipalli" userId="S::bkotipalli@my.harrisburgu.edu::45b41f27-10b1-450d-9f59-f8fabfbac8a7" providerId="AD" clId="Web-{527BD782-416B-06CF-9712-2B41087E1241}" dt="2023-10-09T21:07:01.874" v="110" actId="1076"/>
          <ac:picMkLst>
            <pc:docMk/>
            <pc:sldMk cId="1245208267" sldId="271"/>
            <ac:picMk id="4" creationId="{9C58E9E1-059F-4EDB-C0F2-642870A9B803}"/>
          </ac:picMkLst>
        </pc:picChg>
      </pc:sldChg>
    </pc:docChg>
  </pc:docChgLst>
  <pc:docChgLst>
    <pc:chgData name="게스트 사용자" userId="S::urn:spo:anon#c44cf069dfd68680608706c92eb52538f47cf866af7a8125e9ffb326f2c1bffb::" providerId="AD" clId="Web-{E890EF24-A7D7-3635-7D49-B6725167E37E}"/>
    <pc:docChg chg="sldOrd">
      <pc:chgData name="게스트 사용자" userId="S::urn:spo:anon#c44cf069dfd68680608706c92eb52538f47cf866af7a8125e9ffb326f2c1bffb::" providerId="AD" clId="Web-{E890EF24-A7D7-3635-7D49-B6725167E37E}" dt="2023-10-26T22:42:03.980" v="0"/>
      <pc:docMkLst>
        <pc:docMk/>
      </pc:docMkLst>
      <pc:sldChg chg="ord">
        <pc:chgData name="게스트 사용자" userId="S::urn:spo:anon#c44cf069dfd68680608706c92eb52538f47cf866af7a8125e9ffb326f2c1bffb::" providerId="AD" clId="Web-{E890EF24-A7D7-3635-7D49-B6725167E37E}" dt="2023-10-26T22:42:03.980" v="0"/>
        <pc:sldMkLst>
          <pc:docMk/>
          <pc:sldMk cId="3835448458" sldId="268"/>
        </pc:sldMkLst>
      </pc:sldChg>
    </pc:docChg>
  </pc:docChgLst>
  <pc:docChgLst>
    <pc:chgData name="게스트 사용자" userId="S::urn:spo:anon#c44cf069dfd68680608706c92eb52538f47cf866af7a8125e9ffb326f2c1bffb::" providerId="AD" clId="Web-{D4CE6E14-5006-1818-A4BE-6027C3198603}"/>
    <pc:docChg chg="modSld sldOrd">
      <pc:chgData name="게스트 사용자" userId="S::urn:spo:anon#c44cf069dfd68680608706c92eb52538f47cf866af7a8125e9ffb326f2c1bffb::" providerId="AD" clId="Web-{D4CE6E14-5006-1818-A4BE-6027C3198603}" dt="2023-10-09T04:22:54.580" v="1286" actId="1076"/>
      <pc:docMkLst>
        <pc:docMk/>
      </pc:docMkLst>
      <pc:sldChg chg="modSp">
        <pc:chgData name="게스트 사용자" userId="S::urn:spo:anon#c44cf069dfd68680608706c92eb52538f47cf866af7a8125e9ffb326f2c1bffb::" providerId="AD" clId="Web-{D4CE6E14-5006-1818-A4BE-6027C3198603}" dt="2023-10-09T03:20:36.850" v="530" actId="20577"/>
        <pc:sldMkLst>
          <pc:docMk/>
          <pc:sldMk cId="3675027611" sldId="258"/>
        </pc:sldMkLst>
        <pc:spChg chg="mod">
          <ac:chgData name="게스트 사용자" userId="S::urn:spo:anon#c44cf069dfd68680608706c92eb52538f47cf866af7a8125e9ffb326f2c1bffb::" providerId="AD" clId="Web-{D4CE6E14-5006-1818-A4BE-6027C3198603}" dt="2023-10-09T03:20:36.850" v="530" actId="20577"/>
          <ac:spMkLst>
            <pc:docMk/>
            <pc:sldMk cId="3675027611" sldId="258"/>
            <ac:spMk id="3" creationId="{AB7A005B-88C7-F60F-B361-A79844F7288B}"/>
          </ac:spMkLst>
        </pc:spChg>
      </pc:sldChg>
      <pc:sldChg chg="ord">
        <pc:chgData name="게스트 사용자" userId="S::urn:spo:anon#c44cf069dfd68680608706c92eb52538f47cf866af7a8125e9ffb326f2c1bffb::" providerId="AD" clId="Web-{D4CE6E14-5006-1818-A4BE-6027C3198603}" dt="2023-10-09T03:35:50.820" v="879"/>
        <pc:sldMkLst>
          <pc:docMk/>
          <pc:sldMk cId="574523312" sldId="264"/>
        </pc:sldMkLst>
      </pc:sldChg>
      <pc:sldChg chg="modSp">
        <pc:chgData name="게스트 사용자" userId="S::urn:spo:anon#c44cf069dfd68680608706c92eb52538f47cf866af7a8125e9ffb326f2c1bffb::" providerId="AD" clId="Web-{D4CE6E14-5006-1818-A4BE-6027C3198603}" dt="2023-10-09T04:22:40.251" v="1285" actId="20577"/>
        <pc:sldMkLst>
          <pc:docMk/>
          <pc:sldMk cId="348022102" sldId="266"/>
        </pc:sldMkLst>
        <pc:spChg chg="mod">
          <ac:chgData name="게스트 사용자" userId="S::urn:spo:anon#c44cf069dfd68680608706c92eb52538f47cf866af7a8125e9ffb326f2c1bffb::" providerId="AD" clId="Web-{D4CE6E14-5006-1818-A4BE-6027C3198603}" dt="2023-10-09T04:22:40.251" v="1285" actId="20577"/>
          <ac:spMkLst>
            <pc:docMk/>
            <pc:sldMk cId="348022102" sldId="266"/>
            <ac:spMk id="3" creationId="{AB7A005B-88C7-F60F-B361-A79844F7288B}"/>
          </ac:spMkLst>
        </pc:spChg>
      </pc:sldChg>
      <pc:sldChg chg="addSp modSp">
        <pc:chgData name="게스트 사용자" userId="S::urn:spo:anon#c44cf069dfd68680608706c92eb52538f47cf866af7a8125e9ffb326f2c1bffb::" providerId="AD" clId="Web-{D4CE6E14-5006-1818-A4BE-6027C3198603}" dt="2023-10-09T04:22:54.580" v="1286" actId="1076"/>
        <pc:sldMkLst>
          <pc:docMk/>
          <pc:sldMk cId="3835448458" sldId="268"/>
        </pc:sldMkLst>
        <pc:spChg chg="add mod">
          <ac:chgData name="게스트 사용자" userId="S::urn:spo:anon#c44cf069dfd68680608706c92eb52538f47cf866af7a8125e9ffb326f2c1bffb::" providerId="AD" clId="Web-{D4CE6E14-5006-1818-A4BE-6027C3198603}" dt="2023-10-09T04:22:54.580" v="1286" actId="1076"/>
          <ac:spMkLst>
            <pc:docMk/>
            <pc:sldMk cId="3835448458" sldId="268"/>
            <ac:spMk id="3" creationId="{B162C3C4-C206-F6F5-1EAC-C688AEEA366A}"/>
          </ac:spMkLst>
        </pc:spChg>
        <pc:spChg chg="add mod">
          <ac:chgData name="게스트 사용자" userId="S::urn:spo:anon#c44cf069dfd68680608706c92eb52538f47cf866af7a8125e9ffb326f2c1bffb::" providerId="AD" clId="Web-{D4CE6E14-5006-1818-A4BE-6027C3198603}" dt="2023-10-09T03:38:44.611" v="886" actId="20577"/>
          <ac:spMkLst>
            <pc:docMk/>
            <pc:sldMk cId="3835448458" sldId="268"/>
            <ac:spMk id="4" creationId="{EDB9FE56-5CC5-0FFF-AB0B-A2F84B433BEA}"/>
          </ac:spMkLst>
        </pc:spChg>
        <pc:picChg chg="mod">
          <ac:chgData name="게스트 사용자" userId="S::urn:spo:anon#c44cf069dfd68680608706c92eb52538f47cf866af7a8125e9ffb326f2c1bffb::" providerId="AD" clId="Web-{D4CE6E14-5006-1818-A4BE-6027C3198603}" dt="2023-10-09T02:42:22.260" v="7" actId="1076"/>
          <ac:picMkLst>
            <pc:docMk/>
            <pc:sldMk cId="3835448458" sldId="268"/>
            <ac:picMk id="8" creationId="{B1233CF3-9140-4BF7-5C06-E6825D70CEC9}"/>
          </ac:picMkLst>
        </pc:picChg>
      </pc:sldChg>
      <pc:sldChg chg="addSp modSp">
        <pc:chgData name="게스트 사용자" userId="S::urn:spo:anon#c44cf069dfd68680608706c92eb52538f47cf866af7a8125e9ffb326f2c1bffb::" providerId="AD" clId="Web-{D4CE6E14-5006-1818-A4BE-6027C3198603}" dt="2023-10-09T04:22:27.204" v="1283" actId="20577"/>
        <pc:sldMkLst>
          <pc:docMk/>
          <pc:sldMk cId="1315238124" sldId="270"/>
        </pc:sldMkLst>
        <pc:spChg chg="add mod">
          <ac:chgData name="게스트 사용자" userId="S::urn:spo:anon#c44cf069dfd68680608706c92eb52538f47cf866af7a8125e9ffb326f2c1bffb::" providerId="AD" clId="Web-{D4CE6E14-5006-1818-A4BE-6027C3198603}" dt="2023-10-09T04:22:27.204" v="1283" actId="20577"/>
          <ac:spMkLst>
            <pc:docMk/>
            <pc:sldMk cId="1315238124" sldId="270"/>
            <ac:spMk id="3" creationId="{3B1E70D0-184C-A6FF-7307-7447C39EFB62}"/>
          </ac:spMkLst>
        </pc:spChg>
        <pc:picChg chg="mod">
          <ac:chgData name="게스트 사용자" userId="S::urn:spo:anon#c44cf069dfd68680608706c92eb52538f47cf866af7a8125e9ffb326f2c1bffb::" providerId="AD" clId="Web-{D4CE6E14-5006-1818-A4BE-6027C3198603}" dt="2023-10-09T03:40:45.492" v="902" actId="1076"/>
          <ac:picMkLst>
            <pc:docMk/>
            <pc:sldMk cId="1315238124" sldId="270"/>
            <ac:picMk id="4" creationId="{D0486206-0128-3EF8-D5C5-2BD2ECBDB56A}"/>
          </ac:picMkLst>
        </pc:picChg>
        <pc:picChg chg="mod">
          <ac:chgData name="게스트 사용자" userId="S::urn:spo:anon#c44cf069dfd68680608706c92eb52538f47cf866af7a8125e9ffb326f2c1bffb::" providerId="AD" clId="Web-{D4CE6E14-5006-1818-A4BE-6027C3198603}" dt="2023-10-09T03:40:47.164" v="903" actId="1076"/>
          <ac:picMkLst>
            <pc:docMk/>
            <pc:sldMk cId="1315238124" sldId="270"/>
            <ac:picMk id="12" creationId="{44BC94A6-7B1C-C5D6-17E1-567F2C6E4F6B}"/>
          </ac:picMkLst>
        </pc:picChg>
      </pc:sldChg>
    </pc:docChg>
  </pc:docChgLst>
  <pc:docChgLst>
    <pc:chgData name="Sai Krishna Teja Kancharla" userId="S::skancharla@my.harrisburgu.edu::4f214d62-8cd3-458d-8cbf-3178fb6c6fb6" providerId="AD" clId="Web-{8B31C47B-7077-46E6-AC3E-B7BE8457157A}"/>
    <pc:docChg chg="addSld modSld">
      <pc:chgData name="Sai Krishna Teja Kancharla" userId="S::skancharla@my.harrisburgu.edu::4f214d62-8cd3-458d-8cbf-3178fb6c6fb6" providerId="AD" clId="Web-{8B31C47B-7077-46E6-AC3E-B7BE8457157A}" dt="2023-12-06T03:12:37.084" v="458" actId="20577"/>
      <pc:docMkLst>
        <pc:docMk/>
      </pc:docMkLst>
      <pc:sldChg chg="modSp new">
        <pc:chgData name="Sai Krishna Teja Kancharla" userId="S::skancharla@my.harrisburgu.edu::4f214d62-8cd3-458d-8cbf-3178fb6c6fb6" providerId="AD" clId="Web-{8B31C47B-7077-46E6-AC3E-B7BE8457157A}" dt="2023-12-06T03:12:37.084" v="458" actId="20577"/>
        <pc:sldMkLst>
          <pc:docMk/>
          <pc:sldMk cId="1790157181" sldId="297"/>
        </pc:sldMkLst>
        <pc:spChg chg="mod">
          <ac:chgData name="Sai Krishna Teja Kancharla" userId="S::skancharla@my.harrisburgu.edu::4f214d62-8cd3-458d-8cbf-3178fb6c6fb6" providerId="AD" clId="Web-{8B31C47B-7077-46E6-AC3E-B7BE8457157A}" dt="2023-12-06T03:05:18.382" v="11" actId="20577"/>
          <ac:spMkLst>
            <pc:docMk/>
            <pc:sldMk cId="1790157181" sldId="297"/>
            <ac:spMk id="2" creationId="{E1D0B09B-3986-2C12-1AAF-8C0430018F2A}"/>
          </ac:spMkLst>
        </pc:spChg>
        <pc:spChg chg="mod">
          <ac:chgData name="Sai Krishna Teja Kancharla" userId="S::skancharla@my.harrisburgu.edu::4f214d62-8cd3-458d-8cbf-3178fb6c6fb6" providerId="AD" clId="Web-{8B31C47B-7077-46E6-AC3E-B7BE8457157A}" dt="2023-12-06T03:12:37.084" v="458" actId="20577"/>
          <ac:spMkLst>
            <pc:docMk/>
            <pc:sldMk cId="1790157181" sldId="297"/>
            <ac:spMk id="3" creationId="{9AABE567-AD77-3716-C5A5-F4B534C1CF62}"/>
          </ac:spMkLst>
        </pc:spChg>
      </pc:sldChg>
    </pc:docChg>
  </pc:docChgLst>
  <pc:docChgLst>
    <pc:chgData name="게스트 사용자" userId="S::urn:spo:anon#c44cf069dfd68680608706c92eb52538f47cf866af7a8125e9ffb326f2c1bffb::" providerId="AD" clId="Web-{A023AC06-59A5-4476-D9AF-4CD693817B63}"/>
    <pc:docChg chg="modSld sldOrd">
      <pc:chgData name="게스트 사용자" userId="S::urn:spo:anon#c44cf069dfd68680608706c92eb52538f47cf866af7a8125e9ffb326f2c1bffb::" providerId="AD" clId="Web-{A023AC06-59A5-4476-D9AF-4CD693817B63}" dt="2023-11-26T21:36:53.652" v="5"/>
      <pc:docMkLst>
        <pc:docMk/>
      </pc:docMkLst>
      <pc:sldChg chg="addSp delSp modSp ord">
        <pc:chgData name="게스트 사용자" userId="S::urn:spo:anon#c44cf069dfd68680608706c92eb52538f47cf866af7a8125e9ffb326f2c1bffb::" providerId="AD" clId="Web-{A023AC06-59A5-4476-D9AF-4CD693817B63}" dt="2023-11-26T21:36:53.652" v="5"/>
        <pc:sldMkLst>
          <pc:docMk/>
          <pc:sldMk cId="3835448458" sldId="268"/>
        </pc:sldMkLst>
        <pc:spChg chg="mod">
          <ac:chgData name="게스트 사용자" userId="S::urn:spo:anon#c44cf069dfd68680608706c92eb52538f47cf866af7a8125e9ffb326f2c1bffb::" providerId="AD" clId="Web-{A023AC06-59A5-4476-D9AF-4CD693817B63}" dt="2023-11-26T21:26:51.534" v="4" actId="1076"/>
          <ac:spMkLst>
            <pc:docMk/>
            <pc:sldMk cId="3835448458" sldId="268"/>
            <ac:spMk id="3" creationId="{B162C3C4-C206-F6F5-1EAC-C688AEEA366A}"/>
          </ac:spMkLst>
        </pc:spChg>
        <pc:picChg chg="del">
          <ac:chgData name="게스트 사용자" userId="S::urn:spo:anon#c44cf069dfd68680608706c92eb52538f47cf866af7a8125e9ffb326f2c1bffb::" providerId="AD" clId="Web-{A023AC06-59A5-4476-D9AF-4CD693817B63}" dt="2023-11-26T21:26:28.158" v="0"/>
          <ac:picMkLst>
            <pc:docMk/>
            <pc:sldMk cId="3835448458" sldId="268"/>
            <ac:picMk id="8" creationId="{B1233CF3-9140-4BF7-5C06-E6825D70CEC9}"/>
          </ac:picMkLst>
        </pc:picChg>
        <pc:picChg chg="add mod">
          <ac:chgData name="게스트 사용자" userId="S::urn:spo:anon#c44cf069dfd68680608706c92eb52538f47cf866af7a8125e9ffb326f2c1bffb::" providerId="AD" clId="Web-{A023AC06-59A5-4476-D9AF-4CD693817B63}" dt="2023-11-26T21:26:45.627" v="3" actId="14100"/>
          <ac:picMkLst>
            <pc:docMk/>
            <pc:sldMk cId="3835448458" sldId="268"/>
            <ac:picMk id="10" creationId="{45BC00A8-479E-5106-66B2-0567511DACFF}"/>
          </ac:picMkLst>
        </pc:picChg>
      </pc:sldChg>
    </pc:docChg>
  </pc:docChgLst>
  <pc:docChgLst>
    <pc:chgData name="Yoon Ho Kim" userId="S::ykim2@my.harrisburgu.edu::61b0f70e-127b-41f8-8300-ad81790d2c9e" providerId="AD" clId="Web-{AD031216-4239-490E-A376-B5437C01563E}"/>
    <pc:docChg chg="addSld modSld">
      <pc:chgData name="Yoon Ho Kim" userId="S::ykim2@my.harrisburgu.edu::61b0f70e-127b-41f8-8300-ad81790d2c9e" providerId="AD" clId="Web-{AD031216-4239-490E-A376-B5437C01563E}" dt="2023-12-03T01:23:31.819" v="25"/>
      <pc:docMkLst>
        <pc:docMk/>
      </pc:docMkLst>
      <pc:sldChg chg="addSp delSp modSp add replId">
        <pc:chgData name="Yoon Ho Kim" userId="S::ykim2@my.harrisburgu.edu::61b0f70e-127b-41f8-8300-ad81790d2c9e" providerId="AD" clId="Web-{AD031216-4239-490E-A376-B5437C01563E}" dt="2023-12-03T01:23:31.819" v="25"/>
        <pc:sldMkLst>
          <pc:docMk/>
          <pc:sldMk cId="3419249005" sldId="296"/>
        </pc:sldMkLst>
        <pc:spChg chg="mod">
          <ac:chgData name="Yoon Ho Kim" userId="S::ykim2@my.harrisburgu.edu::61b0f70e-127b-41f8-8300-ad81790d2c9e" providerId="AD" clId="Web-{AD031216-4239-490E-A376-B5437C01563E}" dt="2023-12-03T01:23:29.585" v="24" actId="20577"/>
          <ac:spMkLst>
            <pc:docMk/>
            <pc:sldMk cId="3419249005" sldId="296"/>
            <ac:spMk id="2" creationId="{412A5A53-4E04-F4DC-1D6C-4DF6C0AD9154}"/>
          </ac:spMkLst>
        </pc:spChg>
        <pc:spChg chg="add mod">
          <ac:chgData name="Yoon Ho Kim" userId="S::ykim2@my.harrisburgu.edu::61b0f70e-127b-41f8-8300-ad81790d2c9e" providerId="AD" clId="Web-{AD031216-4239-490E-A376-B5437C01563E}" dt="2023-12-03T01:23:31.819" v="25"/>
          <ac:spMkLst>
            <pc:docMk/>
            <pc:sldMk cId="3419249005" sldId="296"/>
            <ac:spMk id="5" creationId="{DD3357ED-6101-B101-EEDB-FFAB2220F9BC}"/>
          </ac:spMkLst>
        </pc:spChg>
        <pc:picChg chg="del">
          <ac:chgData name="Yoon Ho Kim" userId="S::ykim2@my.harrisburgu.edu::61b0f70e-127b-41f8-8300-ad81790d2c9e" providerId="AD" clId="Web-{AD031216-4239-490E-A376-B5437C01563E}" dt="2023-12-03T01:23:31.819" v="25"/>
          <ac:picMkLst>
            <pc:docMk/>
            <pc:sldMk cId="3419249005" sldId="296"/>
            <ac:picMk id="4" creationId="{9C58E9E1-059F-4EDB-C0F2-642870A9B803}"/>
          </ac:picMkLst>
        </pc:picChg>
      </pc:sldChg>
    </pc:docChg>
  </pc:docChgLst>
  <pc:docChgLst>
    <pc:chgData name="Bhargav Kotipalli" userId="S::bkotipalli@my.harrisburgu.edu::45b41f27-10b1-450d-9f59-f8fabfbac8a7" providerId="AD" clId="Web-{46233DCF-A0E1-494A-A76D-FEE6819B1F23}"/>
    <pc:docChg chg="modSld">
      <pc:chgData name="Bhargav Kotipalli" userId="S::bkotipalli@my.harrisburgu.edu::45b41f27-10b1-450d-9f59-f8fabfbac8a7" providerId="AD" clId="Web-{46233DCF-A0E1-494A-A76D-FEE6819B1F23}" dt="2023-10-09T02:23:05.936" v="55" actId="20577"/>
      <pc:docMkLst>
        <pc:docMk/>
      </pc:docMkLst>
      <pc:sldChg chg="modSp">
        <pc:chgData name="Bhargav Kotipalli" userId="S::bkotipalli@my.harrisburgu.edu::45b41f27-10b1-450d-9f59-f8fabfbac8a7" providerId="AD" clId="Web-{46233DCF-A0E1-494A-A76D-FEE6819B1F23}" dt="2023-10-09T02:23:05.936" v="55" actId="20577"/>
        <pc:sldMkLst>
          <pc:docMk/>
          <pc:sldMk cId="348022102" sldId="266"/>
        </pc:sldMkLst>
        <pc:spChg chg="mod">
          <ac:chgData name="Bhargav Kotipalli" userId="S::bkotipalli@my.harrisburgu.edu::45b41f27-10b1-450d-9f59-f8fabfbac8a7" providerId="AD" clId="Web-{46233DCF-A0E1-494A-A76D-FEE6819B1F23}" dt="2023-10-09T02:23:05.936" v="55" actId="20577"/>
          <ac:spMkLst>
            <pc:docMk/>
            <pc:sldMk cId="348022102" sldId="266"/>
            <ac:spMk id="3" creationId="{AB7A005B-88C7-F60F-B361-A79844F7288B}"/>
          </ac:spMkLst>
        </pc:spChg>
      </pc:sldChg>
      <pc:sldChg chg="modSp">
        <pc:chgData name="Bhargav Kotipalli" userId="S::bkotipalli@my.harrisburgu.edu::45b41f27-10b1-450d-9f59-f8fabfbac8a7" providerId="AD" clId="Web-{46233DCF-A0E1-494A-A76D-FEE6819B1F23}" dt="2023-10-09T02:21:57.543" v="47" actId="14100"/>
        <pc:sldMkLst>
          <pc:docMk/>
          <pc:sldMk cId="1794155600" sldId="267"/>
        </pc:sldMkLst>
        <pc:spChg chg="mod">
          <ac:chgData name="Bhargav Kotipalli" userId="S::bkotipalli@my.harrisburgu.edu::45b41f27-10b1-450d-9f59-f8fabfbac8a7" providerId="AD" clId="Web-{46233DCF-A0E1-494A-A76D-FEE6819B1F23}" dt="2023-10-09T02:21:57.543" v="47" actId="14100"/>
          <ac:spMkLst>
            <pc:docMk/>
            <pc:sldMk cId="1794155600" sldId="267"/>
            <ac:spMk id="3" creationId="{AB7A005B-88C7-F60F-B361-A79844F7288B}"/>
          </ac:spMkLst>
        </pc:spChg>
      </pc:sldChg>
    </pc:docChg>
  </pc:docChgLst>
  <pc:docChgLst>
    <pc:chgData name="Tushar Kulkarni" userId="S::tkulkarni1@my.harrisburgu.edu::1dbd513c-2e07-4865-aa2d-e120961caad3" providerId="AD" clId="Web-{CC0FD1C4-CA3B-7338-7B8B-429B540A161B}"/>
    <pc:docChg chg="addSld delSld modSld">
      <pc:chgData name="Tushar Kulkarni" userId="S::tkulkarni1@my.harrisburgu.edu::1dbd513c-2e07-4865-aa2d-e120961caad3" providerId="AD" clId="Web-{CC0FD1C4-CA3B-7338-7B8B-429B540A161B}" dt="2023-10-05T23:50:41.308" v="133" actId="20577"/>
      <pc:docMkLst>
        <pc:docMk/>
      </pc:docMkLst>
      <pc:sldChg chg="addSp delSp modSp mod setBg addAnim">
        <pc:chgData name="Tushar Kulkarni" userId="S::tkulkarni1@my.harrisburgu.edu::1dbd513c-2e07-4865-aa2d-e120961caad3" providerId="AD" clId="Web-{CC0FD1C4-CA3B-7338-7B8B-429B540A161B}" dt="2023-10-05T23:48:34.508" v="111"/>
        <pc:sldMkLst>
          <pc:docMk/>
          <pc:sldMk cId="1590499372" sldId="256"/>
        </pc:sldMkLst>
        <pc:spChg chg="mod">
          <ac:chgData name="Tushar Kulkarni" userId="S::tkulkarni1@my.harrisburgu.edu::1dbd513c-2e07-4865-aa2d-e120961caad3" providerId="AD" clId="Web-{CC0FD1C4-CA3B-7338-7B8B-429B540A161B}" dt="2023-10-05T23:48:34.508" v="111"/>
          <ac:spMkLst>
            <pc:docMk/>
            <pc:sldMk cId="1590499372" sldId="256"/>
            <ac:spMk id="2" creationId="{773AA589-E275-E582-F7EA-57D776E00B5F}"/>
          </ac:spMkLst>
        </pc:spChg>
        <pc:spChg chg="mod">
          <ac:chgData name="Tushar Kulkarni" userId="S::tkulkarni1@my.harrisburgu.edu::1dbd513c-2e07-4865-aa2d-e120961caad3" providerId="AD" clId="Web-{CC0FD1C4-CA3B-7338-7B8B-429B540A161B}" dt="2023-10-05T23:48:34.508" v="111"/>
          <ac:spMkLst>
            <pc:docMk/>
            <pc:sldMk cId="1590499372" sldId="256"/>
            <ac:spMk id="3" creationId="{813AD127-AE01-05F5-3A53-FC84C76A5849}"/>
          </ac:spMkLst>
        </pc:spChg>
        <pc:spChg chg="add del">
          <ac:chgData name="Tushar Kulkarni" userId="S::tkulkarni1@my.harrisburgu.edu::1dbd513c-2e07-4865-aa2d-e120961caad3" providerId="AD" clId="Web-{CC0FD1C4-CA3B-7338-7B8B-429B540A161B}" dt="2023-10-05T23:45:58.676" v="88"/>
          <ac:spMkLst>
            <pc:docMk/>
            <pc:sldMk cId="1590499372" sldId="256"/>
            <ac:spMk id="9" creationId="{0671A8AE-40A1-4631-A6B8-581AFF065482}"/>
          </ac:spMkLst>
        </pc:spChg>
        <pc:spChg chg="add del">
          <ac:chgData name="Tushar Kulkarni" userId="S::tkulkarni1@my.harrisburgu.edu::1dbd513c-2e07-4865-aa2d-e120961caad3" providerId="AD" clId="Web-{CC0FD1C4-CA3B-7338-7B8B-429B540A161B}" dt="2023-10-05T23:45:58.676" v="88"/>
          <ac:spMkLst>
            <pc:docMk/>
            <pc:sldMk cId="1590499372" sldId="256"/>
            <ac:spMk id="11" creationId="{AB58EF07-17C2-48CF-ABB0-EEF1F17CB8F0}"/>
          </ac:spMkLst>
        </pc:spChg>
        <pc:spChg chg="add del">
          <ac:chgData name="Tushar Kulkarni" userId="S::tkulkarni1@my.harrisburgu.edu::1dbd513c-2e07-4865-aa2d-e120961caad3" providerId="AD" clId="Web-{CC0FD1C4-CA3B-7338-7B8B-429B540A161B}" dt="2023-10-05T23:45:58.676" v="88"/>
          <ac:spMkLst>
            <pc:docMk/>
            <pc:sldMk cId="1590499372" sldId="256"/>
            <ac:spMk id="13" creationId="{AF2F604E-43BE-4DC3-B983-E071523364F8}"/>
          </ac:spMkLst>
        </pc:spChg>
        <pc:spChg chg="add del">
          <ac:chgData name="Tushar Kulkarni" userId="S::tkulkarni1@my.harrisburgu.edu::1dbd513c-2e07-4865-aa2d-e120961caad3" providerId="AD" clId="Web-{CC0FD1C4-CA3B-7338-7B8B-429B540A161B}" dt="2023-10-05T23:45:58.676" v="88"/>
          <ac:spMkLst>
            <pc:docMk/>
            <pc:sldMk cId="1590499372" sldId="256"/>
            <ac:spMk id="15" creationId="{08C9B587-E65E-4B52-B37C-ABEBB6E87928}"/>
          </ac:spMkLst>
        </pc:spChg>
        <pc:spChg chg="add del">
          <ac:chgData name="Tushar Kulkarni" userId="S::tkulkarni1@my.harrisburgu.edu::1dbd513c-2e07-4865-aa2d-e120961caad3" providerId="AD" clId="Web-{CC0FD1C4-CA3B-7338-7B8B-429B540A161B}" dt="2023-10-05T23:48:34.508" v="111"/>
          <ac:spMkLst>
            <pc:docMk/>
            <pc:sldMk cId="1590499372" sldId="256"/>
            <ac:spMk id="20" creationId="{9203DE33-2CD4-4CA8-9AF3-37C3B65133B0}"/>
          </ac:spMkLst>
        </pc:spChg>
        <pc:spChg chg="add del">
          <ac:chgData name="Tushar Kulkarni" userId="S::tkulkarni1@my.harrisburgu.edu::1dbd513c-2e07-4865-aa2d-e120961caad3" providerId="AD" clId="Web-{CC0FD1C4-CA3B-7338-7B8B-429B540A161B}" dt="2023-10-05T23:48:34.508" v="111"/>
          <ac:spMkLst>
            <pc:docMk/>
            <pc:sldMk cId="1590499372" sldId="256"/>
            <ac:spMk id="22" creationId="{0AF57B88-1D4C-41FA-A761-EC1DD10C35CB}"/>
          </ac:spMkLst>
        </pc:spChg>
        <pc:spChg chg="add del">
          <ac:chgData name="Tushar Kulkarni" userId="S::tkulkarni1@my.harrisburgu.edu::1dbd513c-2e07-4865-aa2d-e120961caad3" providerId="AD" clId="Web-{CC0FD1C4-CA3B-7338-7B8B-429B540A161B}" dt="2023-10-05T23:48:34.508" v="111"/>
          <ac:spMkLst>
            <pc:docMk/>
            <pc:sldMk cId="1590499372" sldId="256"/>
            <ac:spMk id="24" creationId="{D2548F45-5164-4ABB-8212-7F293FDED8D4}"/>
          </ac:spMkLst>
        </pc:spChg>
        <pc:spChg chg="add del">
          <ac:chgData name="Tushar Kulkarni" userId="S::tkulkarni1@my.harrisburgu.edu::1dbd513c-2e07-4865-aa2d-e120961caad3" providerId="AD" clId="Web-{CC0FD1C4-CA3B-7338-7B8B-429B540A161B}" dt="2023-10-05T23:48:34.508" v="111"/>
          <ac:spMkLst>
            <pc:docMk/>
            <pc:sldMk cId="1590499372" sldId="256"/>
            <ac:spMk id="26" creationId="{5E81CCFB-7BEF-4186-86FB-D09450B4D02D}"/>
          </ac:spMkLst>
        </pc:spChg>
        <pc:spChg chg="add">
          <ac:chgData name="Tushar Kulkarni" userId="S::tkulkarni1@my.harrisburgu.edu::1dbd513c-2e07-4865-aa2d-e120961caad3" providerId="AD" clId="Web-{CC0FD1C4-CA3B-7338-7B8B-429B540A161B}" dt="2023-10-05T23:48:34.508" v="111"/>
          <ac:spMkLst>
            <pc:docMk/>
            <pc:sldMk cId="1590499372" sldId="256"/>
            <ac:spMk id="31" creationId="{8C790BE2-4E4F-4AAF-81A2-4A6F4885EBE6}"/>
          </ac:spMkLst>
        </pc:spChg>
        <pc:spChg chg="add">
          <ac:chgData name="Tushar Kulkarni" userId="S::tkulkarni1@my.harrisburgu.edu::1dbd513c-2e07-4865-aa2d-e120961caad3" providerId="AD" clId="Web-{CC0FD1C4-CA3B-7338-7B8B-429B540A161B}" dt="2023-10-05T23:48:34.508" v="111"/>
          <ac:spMkLst>
            <pc:docMk/>
            <pc:sldMk cId="1590499372" sldId="256"/>
            <ac:spMk id="33" creationId="{D28B54C3-B57B-472A-B96E-1FCB67093DC2}"/>
          </ac:spMkLst>
        </pc:spChg>
        <pc:spChg chg="add">
          <ac:chgData name="Tushar Kulkarni" userId="S::tkulkarni1@my.harrisburgu.edu::1dbd513c-2e07-4865-aa2d-e120961caad3" providerId="AD" clId="Web-{CC0FD1C4-CA3B-7338-7B8B-429B540A161B}" dt="2023-10-05T23:48:34.508" v="111"/>
          <ac:spMkLst>
            <pc:docMk/>
            <pc:sldMk cId="1590499372" sldId="256"/>
            <ac:spMk id="35" creationId="{7DB3C429-F8DA-49B9-AF84-21996FCF78B5}"/>
          </ac:spMkLst>
        </pc:spChg>
        <pc:spChg chg="add">
          <ac:chgData name="Tushar Kulkarni" userId="S::tkulkarni1@my.harrisburgu.edu::1dbd513c-2e07-4865-aa2d-e120961caad3" providerId="AD" clId="Web-{CC0FD1C4-CA3B-7338-7B8B-429B540A161B}" dt="2023-10-05T23:48:34.508" v="111"/>
          <ac:spMkLst>
            <pc:docMk/>
            <pc:sldMk cId="1590499372" sldId="256"/>
            <ac:spMk id="37" creationId="{E12088DD-B1AD-40E0-8B86-1D87A2CCD9BE}"/>
          </ac:spMkLst>
        </pc:spChg>
        <pc:spChg chg="add">
          <ac:chgData name="Tushar Kulkarni" userId="S::tkulkarni1@my.harrisburgu.edu::1dbd513c-2e07-4865-aa2d-e120961caad3" providerId="AD" clId="Web-{CC0FD1C4-CA3B-7338-7B8B-429B540A161B}" dt="2023-10-05T23:48:34.508" v="111"/>
          <ac:spMkLst>
            <pc:docMk/>
            <pc:sldMk cId="1590499372" sldId="256"/>
            <ac:spMk id="39" creationId="{C4C9F2B0-1044-46EB-8AEB-C3BFFDE6C2CC}"/>
          </ac:spMkLst>
        </pc:spChg>
        <pc:spChg chg="add">
          <ac:chgData name="Tushar Kulkarni" userId="S::tkulkarni1@my.harrisburgu.edu::1dbd513c-2e07-4865-aa2d-e120961caad3" providerId="AD" clId="Web-{CC0FD1C4-CA3B-7338-7B8B-429B540A161B}" dt="2023-10-05T23:48:34.508" v="111"/>
          <ac:spMkLst>
            <pc:docMk/>
            <pc:sldMk cId="1590499372" sldId="256"/>
            <ac:spMk id="41" creationId="{0C395952-4E26-45A2-8756-2ADFD6E53C6E}"/>
          </ac:spMkLst>
        </pc:spChg>
        <pc:spChg chg="add">
          <ac:chgData name="Tushar Kulkarni" userId="S::tkulkarni1@my.harrisburgu.edu::1dbd513c-2e07-4865-aa2d-e120961caad3" providerId="AD" clId="Web-{CC0FD1C4-CA3B-7338-7B8B-429B540A161B}" dt="2023-10-05T23:48:34.508" v="111"/>
          <ac:spMkLst>
            <pc:docMk/>
            <pc:sldMk cId="1590499372" sldId="256"/>
            <ac:spMk id="43" creationId="{4734BADF-9461-4621-B112-2D7BABEA7DD0}"/>
          </ac:spMkLst>
        </pc:spChg>
        <pc:picChg chg="add del mod">
          <ac:chgData name="Tushar Kulkarni" userId="S::tkulkarni1@my.harrisburgu.edu::1dbd513c-2e07-4865-aa2d-e120961caad3" providerId="AD" clId="Web-{CC0FD1C4-CA3B-7338-7B8B-429B540A161B}" dt="2023-10-05T23:48:17.257" v="110"/>
          <ac:picMkLst>
            <pc:docMk/>
            <pc:sldMk cId="1590499372" sldId="256"/>
            <ac:picMk id="5" creationId="{235912CA-B7FE-2DBE-F1AF-285E65703F56}"/>
          </ac:picMkLst>
        </pc:picChg>
      </pc:sldChg>
      <pc:sldChg chg="modSp del">
        <pc:chgData name="Tushar Kulkarni" userId="S::tkulkarni1@my.harrisburgu.edu::1dbd513c-2e07-4865-aa2d-e120961caad3" providerId="AD" clId="Web-{CC0FD1C4-CA3B-7338-7B8B-429B540A161B}" dt="2023-10-05T23:43:28.735" v="20"/>
        <pc:sldMkLst>
          <pc:docMk/>
          <pc:sldMk cId="694621817" sldId="257"/>
        </pc:sldMkLst>
        <pc:spChg chg="mod">
          <ac:chgData name="Tushar Kulkarni" userId="S::tkulkarni1@my.harrisburgu.edu::1dbd513c-2e07-4865-aa2d-e120961caad3" providerId="AD" clId="Web-{CC0FD1C4-CA3B-7338-7B8B-429B540A161B}" dt="2023-10-05T23:43:21.813" v="16" actId="20577"/>
          <ac:spMkLst>
            <pc:docMk/>
            <pc:sldMk cId="694621817" sldId="257"/>
            <ac:spMk id="3" creationId="{70BB136B-FCED-97F0-8462-7A573ECDA5D8}"/>
          </ac:spMkLst>
        </pc:spChg>
      </pc:sldChg>
      <pc:sldChg chg="addSp modSp">
        <pc:chgData name="Tushar Kulkarni" userId="S::tkulkarni1@my.harrisburgu.edu::1dbd513c-2e07-4865-aa2d-e120961caad3" providerId="AD" clId="Web-{CC0FD1C4-CA3B-7338-7B8B-429B540A161B}" dt="2023-10-05T23:43:26.454" v="19" actId="20577"/>
        <pc:sldMkLst>
          <pc:docMk/>
          <pc:sldMk cId="3675027611" sldId="258"/>
        </pc:sldMkLst>
        <pc:spChg chg="mod">
          <ac:chgData name="Tushar Kulkarni" userId="S::tkulkarni1@my.harrisburgu.edu::1dbd513c-2e07-4865-aa2d-e120961caad3" providerId="AD" clId="Web-{CC0FD1C4-CA3B-7338-7B8B-429B540A161B}" dt="2023-10-05T23:43:18.422" v="14" actId="20577"/>
          <ac:spMkLst>
            <pc:docMk/>
            <pc:sldMk cId="3675027611" sldId="258"/>
            <ac:spMk id="2" creationId="{0EC391F5-694B-1544-B965-780CEA6D71A0}"/>
          </ac:spMkLst>
        </pc:spChg>
        <pc:spChg chg="mod">
          <ac:chgData name="Tushar Kulkarni" userId="S::tkulkarni1@my.harrisburgu.edu::1dbd513c-2e07-4865-aa2d-e120961caad3" providerId="AD" clId="Web-{CC0FD1C4-CA3B-7338-7B8B-429B540A161B}" dt="2023-10-05T23:43:26.454" v="19" actId="20577"/>
          <ac:spMkLst>
            <pc:docMk/>
            <pc:sldMk cId="3675027611" sldId="258"/>
            <ac:spMk id="3" creationId="{AB7A005B-88C7-F60F-B361-A79844F7288B}"/>
          </ac:spMkLst>
        </pc:spChg>
        <pc:spChg chg="add">
          <ac:chgData name="Tushar Kulkarni" userId="S::tkulkarni1@my.harrisburgu.edu::1dbd513c-2e07-4865-aa2d-e120961caad3" providerId="AD" clId="Web-{CC0FD1C4-CA3B-7338-7B8B-429B540A161B}" dt="2023-10-05T23:34:43.363" v="0"/>
          <ac:spMkLst>
            <pc:docMk/>
            <pc:sldMk cId="3675027611" sldId="258"/>
            <ac:spMk id="5" creationId="{1B15ED52-F352-441B-82BF-E0EA34836D08}"/>
          </ac:spMkLst>
        </pc:spChg>
        <pc:spChg chg="add">
          <ac:chgData name="Tushar Kulkarni" userId="S::tkulkarni1@my.harrisburgu.edu::1dbd513c-2e07-4865-aa2d-e120961caad3" providerId="AD" clId="Web-{CC0FD1C4-CA3B-7338-7B8B-429B540A161B}" dt="2023-10-05T23:34:43.363" v="0"/>
          <ac:spMkLst>
            <pc:docMk/>
            <pc:sldMk cId="3675027611" sldId="258"/>
            <ac:spMk id="6" creationId="{3B2E3793-BFE6-45A2-9B7B-E18844431C99}"/>
          </ac:spMkLst>
        </pc:spChg>
        <pc:spChg chg="add">
          <ac:chgData name="Tushar Kulkarni" userId="S::tkulkarni1@my.harrisburgu.edu::1dbd513c-2e07-4865-aa2d-e120961caad3" providerId="AD" clId="Web-{CC0FD1C4-CA3B-7338-7B8B-429B540A161B}" dt="2023-10-05T23:34:43.363" v="0"/>
          <ac:spMkLst>
            <pc:docMk/>
            <pc:sldMk cId="3675027611" sldId="258"/>
            <ac:spMk id="7" creationId="{BC4C4868-CB8F-4AF9-9CDB-8108F2C19B67}"/>
          </ac:spMkLst>
        </pc:spChg>
        <pc:spChg chg="add">
          <ac:chgData name="Tushar Kulkarni" userId="S::tkulkarni1@my.harrisburgu.edu::1dbd513c-2e07-4865-aa2d-e120961caad3" providerId="AD" clId="Web-{CC0FD1C4-CA3B-7338-7B8B-429B540A161B}" dt="2023-10-05T23:34:43.363" v="0"/>
          <ac:spMkLst>
            <pc:docMk/>
            <pc:sldMk cId="3675027611" sldId="258"/>
            <ac:spMk id="9" creationId="{375E0459-6403-40CD-989D-56A4407CA12E}"/>
          </ac:spMkLst>
        </pc:spChg>
        <pc:spChg chg="add">
          <ac:chgData name="Tushar Kulkarni" userId="S::tkulkarni1@my.harrisburgu.edu::1dbd513c-2e07-4865-aa2d-e120961caad3" providerId="AD" clId="Web-{CC0FD1C4-CA3B-7338-7B8B-429B540A161B}" dt="2023-10-05T23:34:43.363" v="0"/>
          <ac:spMkLst>
            <pc:docMk/>
            <pc:sldMk cId="3675027611" sldId="258"/>
            <ac:spMk id="11" creationId="{53E5B1A8-3AC9-4BD1-9BBC-78CA94F2D1BA}"/>
          </ac:spMkLst>
        </pc:spChg>
      </pc:sldChg>
      <pc:sldChg chg="del">
        <pc:chgData name="Tushar Kulkarni" userId="S::tkulkarni1@my.harrisburgu.edu::1dbd513c-2e07-4865-aa2d-e120961caad3" providerId="AD" clId="Web-{CC0FD1C4-CA3B-7338-7B8B-429B540A161B}" dt="2023-10-05T23:44:21.877" v="63"/>
        <pc:sldMkLst>
          <pc:docMk/>
          <pc:sldMk cId="3262165758" sldId="259"/>
        </pc:sldMkLst>
      </pc:sldChg>
      <pc:sldChg chg="del">
        <pc:chgData name="Tushar Kulkarni" userId="S::tkulkarni1@my.harrisburgu.edu::1dbd513c-2e07-4865-aa2d-e120961caad3" providerId="AD" clId="Web-{CC0FD1C4-CA3B-7338-7B8B-429B540A161B}" dt="2023-10-05T23:47:36.491" v="109"/>
        <pc:sldMkLst>
          <pc:docMk/>
          <pc:sldMk cId="2218798437" sldId="260"/>
        </pc:sldMkLst>
      </pc:sldChg>
      <pc:sldChg chg="del">
        <pc:chgData name="Tushar Kulkarni" userId="S::tkulkarni1@my.harrisburgu.edu::1dbd513c-2e07-4865-aa2d-e120961caad3" providerId="AD" clId="Web-{CC0FD1C4-CA3B-7338-7B8B-429B540A161B}" dt="2023-10-05T23:47:01.287" v="108"/>
        <pc:sldMkLst>
          <pc:docMk/>
          <pc:sldMk cId="2429532117" sldId="261"/>
        </pc:sldMkLst>
      </pc:sldChg>
      <pc:sldChg chg="del">
        <pc:chgData name="Tushar Kulkarni" userId="S::tkulkarni1@my.harrisburgu.edu::1dbd513c-2e07-4865-aa2d-e120961caad3" providerId="AD" clId="Web-{CC0FD1C4-CA3B-7338-7B8B-429B540A161B}" dt="2023-10-05T23:44:18.908" v="62"/>
        <pc:sldMkLst>
          <pc:docMk/>
          <pc:sldMk cId="3364848471" sldId="262"/>
        </pc:sldMkLst>
      </pc:sldChg>
      <pc:sldChg chg="del">
        <pc:chgData name="Tushar Kulkarni" userId="S::tkulkarni1@my.harrisburgu.edu::1dbd513c-2e07-4865-aa2d-e120961caad3" providerId="AD" clId="Web-{CC0FD1C4-CA3B-7338-7B8B-429B540A161B}" dt="2023-10-05T23:44:24.408" v="64"/>
        <pc:sldMkLst>
          <pc:docMk/>
          <pc:sldMk cId="1378509194" sldId="263"/>
        </pc:sldMkLst>
      </pc:sldChg>
      <pc:sldChg chg="modSp add replId">
        <pc:chgData name="Tushar Kulkarni" userId="S::tkulkarni1@my.harrisburgu.edu::1dbd513c-2e07-4865-aa2d-e120961caad3" providerId="AD" clId="Web-{CC0FD1C4-CA3B-7338-7B8B-429B540A161B}" dt="2023-10-05T23:49:46.963" v="115" actId="20577"/>
        <pc:sldMkLst>
          <pc:docMk/>
          <pc:sldMk cId="574523312" sldId="264"/>
        </pc:sldMkLst>
        <pc:spChg chg="mod">
          <ac:chgData name="Tushar Kulkarni" userId="S::tkulkarni1@my.harrisburgu.edu::1dbd513c-2e07-4865-aa2d-e120961caad3" providerId="AD" clId="Web-{CC0FD1C4-CA3B-7338-7B8B-429B540A161B}" dt="2023-10-05T23:49:46.963" v="115" actId="20577"/>
          <ac:spMkLst>
            <pc:docMk/>
            <pc:sldMk cId="574523312" sldId="264"/>
            <ac:spMk id="3" creationId="{AB7A005B-88C7-F60F-B361-A79844F7288B}"/>
          </ac:spMkLst>
        </pc:spChg>
      </pc:sldChg>
      <pc:sldChg chg="modSp add replId">
        <pc:chgData name="Tushar Kulkarni" userId="S::tkulkarni1@my.harrisburgu.edu::1dbd513c-2e07-4865-aa2d-e120961caad3" providerId="AD" clId="Web-{CC0FD1C4-CA3B-7338-7B8B-429B540A161B}" dt="2023-10-05T23:50:41.308" v="133" actId="20577"/>
        <pc:sldMkLst>
          <pc:docMk/>
          <pc:sldMk cId="903411099" sldId="265"/>
        </pc:sldMkLst>
        <pc:spChg chg="mod">
          <ac:chgData name="Tushar Kulkarni" userId="S::tkulkarni1@my.harrisburgu.edu::1dbd513c-2e07-4865-aa2d-e120961caad3" providerId="AD" clId="Web-{CC0FD1C4-CA3B-7338-7B8B-429B540A161B}" dt="2023-10-05T23:43:39.970" v="32" actId="20577"/>
          <ac:spMkLst>
            <pc:docMk/>
            <pc:sldMk cId="903411099" sldId="265"/>
            <ac:spMk id="2" creationId="{0EC391F5-694B-1544-B965-780CEA6D71A0}"/>
          </ac:spMkLst>
        </pc:spChg>
        <pc:spChg chg="mod">
          <ac:chgData name="Tushar Kulkarni" userId="S::tkulkarni1@my.harrisburgu.edu::1dbd513c-2e07-4865-aa2d-e120961caad3" providerId="AD" clId="Web-{CC0FD1C4-CA3B-7338-7B8B-429B540A161B}" dt="2023-10-05T23:50:41.308" v="133" actId="20577"/>
          <ac:spMkLst>
            <pc:docMk/>
            <pc:sldMk cId="903411099" sldId="265"/>
            <ac:spMk id="3" creationId="{AB7A005B-88C7-F60F-B361-A79844F7288B}"/>
          </ac:spMkLst>
        </pc:spChg>
      </pc:sldChg>
      <pc:sldChg chg="modSp add replId">
        <pc:chgData name="Tushar Kulkarni" userId="S::tkulkarni1@my.harrisburgu.edu::1dbd513c-2e07-4865-aa2d-e120961caad3" providerId="AD" clId="Web-{CC0FD1C4-CA3B-7338-7B8B-429B540A161B}" dt="2023-10-05T23:44:05.017" v="53" actId="20577"/>
        <pc:sldMkLst>
          <pc:docMk/>
          <pc:sldMk cId="348022102" sldId="266"/>
        </pc:sldMkLst>
        <pc:spChg chg="mod">
          <ac:chgData name="Tushar Kulkarni" userId="S::tkulkarni1@my.harrisburgu.edu::1dbd513c-2e07-4865-aa2d-e120961caad3" providerId="AD" clId="Web-{CC0FD1C4-CA3B-7338-7B8B-429B540A161B}" dt="2023-10-05T23:43:59.236" v="48" actId="20577"/>
          <ac:spMkLst>
            <pc:docMk/>
            <pc:sldMk cId="348022102" sldId="266"/>
            <ac:spMk id="2" creationId="{0EC391F5-694B-1544-B965-780CEA6D71A0}"/>
          </ac:spMkLst>
        </pc:spChg>
        <pc:spChg chg="mod">
          <ac:chgData name="Tushar Kulkarni" userId="S::tkulkarni1@my.harrisburgu.edu::1dbd513c-2e07-4865-aa2d-e120961caad3" providerId="AD" clId="Web-{CC0FD1C4-CA3B-7338-7B8B-429B540A161B}" dt="2023-10-05T23:44:05.017" v="53" actId="20577"/>
          <ac:spMkLst>
            <pc:docMk/>
            <pc:sldMk cId="348022102" sldId="266"/>
            <ac:spMk id="3" creationId="{AB7A005B-88C7-F60F-B361-A79844F7288B}"/>
          </ac:spMkLst>
        </pc:spChg>
      </pc:sldChg>
      <pc:sldChg chg="modSp add replId">
        <pc:chgData name="Tushar Kulkarni" userId="S::tkulkarni1@my.harrisburgu.edu::1dbd513c-2e07-4865-aa2d-e120961caad3" providerId="AD" clId="Web-{CC0FD1C4-CA3B-7338-7B8B-429B540A161B}" dt="2023-10-05T23:44:13.611" v="61" actId="20577"/>
        <pc:sldMkLst>
          <pc:docMk/>
          <pc:sldMk cId="1794155600" sldId="267"/>
        </pc:sldMkLst>
        <pc:spChg chg="mod">
          <ac:chgData name="Tushar Kulkarni" userId="S::tkulkarni1@my.harrisburgu.edu::1dbd513c-2e07-4865-aa2d-e120961caad3" providerId="AD" clId="Web-{CC0FD1C4-CA3B-7338-7B8B-429B540A161B}" dt="2023-10-05T23:44:13.611" v="61" actId="20577"/>
          <ac:spMkLst>
            <pc:docMk/>
            <pc:sldMk cId="1794155600" sldId="267"/>
            <ac:spMk id="2" creationId="{0EC391F5-694B-1544-B965-780CEA6D71A0}"/>
          </ac:spMkLst>
        </pc:spChg>
      </pc:sldChg>
      <pc:sldChg chg="addSp delSp modSp add replId">
        <pc:chgData name="Tushar Kulkarni" userId="S::tkulkarni1@my.harrisburgu.edu::1dbd513c-2e07-4865-aa2d-e120961caad3" providerId="AD" clId="Web-{CC0FD1C4-CA3B-7338-7B8B-429B540A161B}" dt="2023-10-05T23:44:59.643" v="85"/>
        <pc:sldMkLst>
          <pc:docMk/>
          <pc:sldMk cId="3835448458" sldId="268"/>
        </pc:sldMkLst>
        <pc:spChg chg="mod">
          <ac:chgData name="Tushar Kulkarni" userId="S::tkulkarni1@my.harrisburgu.edu::1dbd513c-2e07-4865-aa2d-e120961caad3" providerId="AD" clId="Web-{CC0FD1C4-CA3B-7338-7B8B-429B540A161B}" dt="2023-10-05T23:44:52.659" v="83" actId="20577"/>
          <ac:spMkLst>
            <pc:docMk/>
            <pc:sldMk cId="3835448458" sldId="268"/>
            <ac:spMk id="2" creationId="{0EC391F5-694B-1544-B965-780CEA6D71A0}"/>
          </ac:spMkLst>
        </pc:spChg>
        <pc:spChg chg="del mod">
          <ac:chgData name="Tushar Kulkarni" userId="S::tkulkarni1@my.harrisburgu.edu::1dbd513c-2e07-4865-aa2d-e120961caad3" providerId="AD" clId="Web-{CC0FD1C4-CA3B-7338-7B8B-429B540A161B}" dt="2023-10-05T23:44:59.643" v="85"/>
          <ac:spMkLst>
            <pc:docMk/>
            <pc:sldMk cId="3835448458" sldId="268"/>
            <ac:spMk id="3" creationId="{AB7A005B-88C7-F60F-B361-A79844F7288B}"/>
          </ac:spMkLst>
        </pc:spChg>
        <pc:picChg chg="add mod">
          <ac:chgData name="Tushar Kulkarni" userId="S::tkulkarni1@my.harrisburgu.edu::1dbd513c-2e07-4865-aa2d-e120961caad3" providerId="AD" clId="Web-{CC0FD1C4-CA3B-7338-7B8B-429B540A161B}" dt="2023-10-05T23:44:45.049" v="68" actId="1076"/>
          <ac:picMkLst>
            <pc:docMk/>
            <pc:sldMk cId="3835448458" sldId="268"/>
            <ac:picMk id="8" creationId="{B1233CF3-9140-4BF7-5C06-E6825D70CEC9}"/>
          </ac:picMkLst>
        </pc:picChg>
      </pc:sldChg>
      <pc:sldChg chg="add del replId">
        <pc:chgData name="Tushar Kulkarni" userId="S::tkulkarni1@my.harrisburgu.edu::1dbd513c-2e07-4865-aa2d-e120961caad3" providerId="AD" clId="Web-{CC0FD1C4-CA3B-7338-7B8B-429B540A161B}" dt="2023-10-05T23:46:53.146" v="107"/>
        <pc:sldMkLst>
          <pc:docMk/>
          <pc:sldMk cId="3409492202" sldId="269"/>
        </pc:sldMkLst>
      </pc:sldChg>
      <pc:sldChg chg="addSp delSp modSp add replId">
        <pc:chgData name="Tushar Kulkarni" userId="S::tkulkarni1@my.harrisburgu.edu::1dbd513c-2e07-4865-aa2d-e120961caad3" providerId="AD" clId="Web-{CC0FD1C4-CA3B-7338-7B8B-429B540A161B}" dt="2023-10-05T23:46:45.083" v="106"/>
        <pc:sldMkLst>
          <pc:docMk/>
          <pc:sldMk cId="1315238124" sldId="270"/>
        </pc:sldMkLst>
        <pc:spChg chg="mod">
          <ac:chgData name="Tushar Kulkarni" userId="S::tkulkarni1@my.harrisburgu.edu::1dbd513c-2e07-4865-aa2d-e120961caad3" providerId="AD" clId="Web-{CC0FD1C4-CA3B-7338-7B8B-429B540A161B}" dt="2023-10-05T23:46:37.552" v="103" actId="20577"/>
          <ac:spMkLst>
            <pc:docMk/>
            <pc:sldMk cId="1315238124" sldId="270"/>
            <ac:spMk id="2" creationId="{0EC391F5-694B-1544-B965-780CEA6D71A0}"/>
          </ac:spMkLst>
        </pc:spChg>
        <pc:picChg chg="add mod">
          <ac:chgData name="Tushar Kulkarni" userId="S::tkulkarni1@my.harrisburgu.edu::1dbd513c-2e07-4865-aa2d-e120961caad3" providerId="AD" clId="Web-{CC0FD1C4-CA3B-7338-7B8B-429B540A161B}" dt="2023-10-05T23:46:45.021" v="105"/>
          <ac:picMkLst>
            <pc:docMk/>
            <pc:sldMk cId="1315238124" sldId="270"/>
            <ac:picMk id="4" creationId="{D0486206-0128-3EF8-D5C5-2BD2ECBDB56A}"/>
          </ac:picMkLst>
        </pc:picChg>
        <pc:picChg chg="del">
          <ac:chgData name="Tushar Kulkarni" userId="S::tkulkarni1@my.harrisburgu.edu::1dbd513c-2e07-4865-aa2d-e120961caad3" providerId="AD" clId="Web-{CC0FD1C4-CA3B-7338-7B8B-429B540A161B}" dt="2023-10-05T23:46:43.771" v="104"/>
          <ac:picMkLst>
            <pc:docMk/>
            <pc:sldMk cId="1315238124" sldId="270"/>
            <ac:picMk id="8" creationId="{B1233CF3-9140-4BF7-5C06-E6825D70CEC9}"/>
          </ac:picMkLst>
        </pc:picChg>
        <pc:picChg chg="add">
          <ac:chgData name="Tushar Kulkarni" userId="S::tkulkarni1@my.harrisburgu.edu::1dbd513c-2e07-4865-aa2d-e120961caad3" providerId="AD" clId="Web-{CC0FD1C4-CA3B-7338-7B8B-429B540A161B}" dt="2023-10-05T23:46:45.083" v="106"/>
          <ac:picMkLst>
            <pc:docMk/>
            <pc:sldMk cId="1315238124" sldId="270"/>
            <ac:picMk id="12" creationId="{44BC94A6-7B1C-C5D6-17E1-567F2C6E4F6B}"/>
          </ac:picMkLst>
        </pc:picChg>
      </pc:sldChg>
      <pc:sldChg chg="new del">
        <pc:chgData name="Tushar Kulkarni" userId="S::tkulkarni1@my.harrisburgu.edu::1dbd513c-2e07-4865-aa2d-e120961caad3" providerId="AD" clId="Web-{CC0FD1C4-CA3B-7338-7B8B-429B540A161B}" dt="2023-10-05T23:46:25.598" v="90"/>
        <pc:sldMkLst>
          <pc:docMk/>
          <pc:sldMk cId="2938323754" sldId="270"/>
        </pc:sldMkLst>
      </pc:sldChg>
    </pc:docChg>
  </pc:docChgLst>
  <pc:docChgLst>
    <pc:chgData name="Bhargav Kotipalli" userId="S::bkotipalli@my.harrisburgu.edu::45b41f27-10b1-450d-9f59-f8fabfbac8a7" providerId="AD" clId="Web-{2219E4BA-06C8-4089-BBAB-7AF3C949C6C9}"/>
    <pc:docChg chg="modSld">
      <pc:chgData name="Bhargav Kotipalli" userId="S::bkotipalli@my.harrisburgu.edu::45b41f27-10b1-450d-9f59-f8fabfbac8a7" providerId="AD" clId="Web-{2219E4BA-06C8-4089-BBAB-7AF3C949C6C9}" dt="2023-12-06T02:21:33.814" v="0" actId="1076"/>
      <pc:docMkLst>
        <pc:docMk/>
      </pc:docMkLst>
      <pc:sldChg chg="modSp">
        <pc:chgData name="Bhargav Kotipalli" userId="S::bkotipalli@my.harrisburgu.edu::45b41f27-10b1-450d-9f59-f8fabfbac8a7" providerId="AD" clId="Web-{2219E4BA-06C8-4089-BBAB-7AF3C949C6C9}" dt="2023-12-06T02:21:33.814" v="0" actId="1076"/>
        <pc:sldMkLst>
          <pc:docMk/>
          <pc:sldMk cId="2724400581" sldId="287"/>
        </pc:sldMkLst>
        <pc:picChg chg="mod">
          <ac:chgData name="Bhargav Kotipalli" userId="S::bkotipalli@my.harrisburgu.edu::45b41f27-10b1-450d-9f59-f8fabfbac8a7" providerId="AD" clId="Web-{2219E4BA-06C8-4089-BBAB-7AF3C949C6C9}" dt="2023-12-06T02:21:33.814" v="0" actId="1076"/>
          <ac:picMkLst>
            <pc:docMk/>
            <pc:sldMk cId="2724400581" sldId="287"/>
            <ac:picMk id="4" creationId="{D0486206-0128-3EF8-D5C5-2BD2ECBDB56A}"/>
          </ac:picMkLst>
        </pc:picChg>
      </pc:sldChg>
    </pc:docChg>
  </pc:docChgLst>
  <pc:docChgLst>
    <pc:chgData name="Guest User" userId="S::urn:spo:anon#c44cf069dfd68680608706c92eb52538f47cf866af7a8125e9ffb326f2c1bffb::" providerId="AD" clId="Web-{41504DF9-269C-7399-4AE9-A12A0BECEEE3}"/>
    <pc:docChg chg="addSld modSld addMainMaster delMainMaster">
      <pc:chgData name="Guest User" userId="S::urn:spo:anon#c44cf069dfd68680608706c92eb52538f47cf866af7a8125e9ffb326f2c1bffb::" providerId="AD" clId="Web-{41504DF9-269C-7399-4AE9-A12A0BECEEE3}" dt="2023-10-05T23:35:22.144" v="22" actId="20577"/>
      <pc:docMkLst>
        <pc:docMk/>
      </pc:docMkLst>
      <pc:sldChg chg="modSp mod modClrScheme chgLayout">
        <pc:chgData name="Guest User" userId="S::urn:spo:anon#c44cf069dfd68680608706c92eb52538f47cf866af7a8125e9ffb326f2c1bffb::" providerId="AD" clId="Web-{41504DF9-269C-7399-4AE9-A12A0BECEEE3}" dt="2023-10-05T23:33:11.401" v="21"/>
        <pc:sldMkLst>
          <pc:docMk/>
          <pc:sldMk cId="1590499372" sldId="256"/>
        </pc:sldMkLst>
        <pc:spChg chg="mod ord">
          <ac:chgData name="Guest User" userId="S::urn:spo:anon#c44cf069dfd68680608706c92eb52538f47cf866af7a8125e9ffb326f2c1bffb::" providerId="AD" clId="Web-{41504DF9-269C-7399-4AE9-A12A0BECEEE3}" dt="2023-10-05T23:33:11.401" v="21"/>
          <ac:spMkLst>
            <pc:docMk/>
            <pc:sldMk cId="1590499372" sldId="256"/>
            <ac:spMk id="2" creationId="{773AA589-E275-E582-F7EA-57D776E00B5F}"/>
          </ac:spMkLst>
        </pc:spChg>
        <pc:spChg chg="mod ord">
          <ac:chgData name="Guest User" userId="S::urn:spo:anon#c44cf069dfd68680608706c92eb52538f47cf866af7a8125e9ffb326f2c1bffb::" providerId="AD" clId="Web-{41504DF9-269C-7399-4AE9-A12A0BECEEE3}" dt="2023-10-05T23:33:11.401" v="21"/>
          <ac:spMkLst>
            <pc:docMk/>
            <pc:sldMk cId="1590499372" sldId="256"/>
            <ac:spMk id="3" creationId="{813AD127-AE01-05F5-3A53-FC84C76A5849}"/>
          </ac:spMkLst>
        </pc:spChg>
      </pc:sldChg>
      <pc:sldChg chg="modSp mod modClrScheme chgLayout">
        <pc:chgData name="Guest User" userId="S::urn:spo:anon#c44cf069dfd68680608706c92eb52538f47cf866af7a8125e9ffb326f2c1bffb::" providerId="AD" clId="Web-{41504DF9-269C-7399-4AE9-A12A0BECEEE3}" dt="2023-10-05T23:33:11.401" v="21"/>
        <pc:sldMkLst>
          <pc:docMk/>
          <pc:sldMk cId="694621817" sldId="257"/>
        </pc:sldMkLst>
        <pc:spChg chg="mod ord">
          <ac:chgData name="Guest User" userId="S::urn:spo:anon#c44cf069dfd68680608706c92eb52538f47cf866af7a8125e9ffb326f2c1bffb::" providerId="AD" clId="Web-{41504DF9-269C-7399-4AE9-A12A0BECEEE3}" dt="2023-10-05T23:33:11.401" v="21"/>
          <ac:spMkLst>
            <pc:docMk/>
            <pc:sldMk cId="694621817" sldId="257"/>
            <ac:spMk id="2" creationId="{5E21D1CC-FA3D-F989-4D06-C4206947CEC7}"/>
          </ac:spMkLst>
        </pc:spChg>
        <pc:spChg chg="mod ord">
          <ac:chgData name="Guest User" userId="S::urn:spo:anon#c44cf069dfd68680608706c92eb52538f47cf866af7a8125e9ffb326f2c1bffb::" providerId="AD" clId="Web-{41504DF9-269C-7399-4AE9-A12A0BECEEE3}" dt="2023-10-05T23:33:11.401" v="21"/>
          <ac:spMkLst>
            <pc:docMk/>
            <pc:sldMk cId="694621817" sldId="257"/>
            <ac:spMk id="3" creationId="{70BB136B-FCED-97F0-8462-7A573ECDA5D8}"/>
          </ac:spMkLst>
        </pc:spChg>
      </pc:sldChg>
      <pc:sldChg chg="delSp modSp mod modClrScheme delDesignElem chgLayout">
        <pc:chgData name="Guest User" userId="S::urn:spo:anon#c44cf069dfd68680608706c92eb52538f47cf866af7a8125e9ffb326f2c1bffb::" providerId="AD" clId="Web-{41504DF9-269C-7399-4AE9-A12A0BECEEE3}" dt="2023-10-05T23:33:11.401" v="21"/>
        <pc:sldMkLst>
          <pc:docMk/>
          <pc:sldMk cId="3675027611" sldId="258"/>
        </pc:sldMkLst>
        <pc:spChg chg="mod ord">
          <ac:chgData name="Guest User" userId="S::urn:spo:anon#c44cf069dfd68680608706c92eb52538f47cf866af7a8125e9ffb326f2c1bffb::" providerId="AD" clId="Web-{41504DF9-269C-7399-4AE9-A12A0BECEEE3}" dt="2023-10-05T23:33:11.401" v="21"/>
          <ac:spMkLst>
            <pc:docMk/>
            <pc:sldMk cId="3675027611" sldId="258"/>
            <ac:spMk id="2" creationId="{0EC391F5-694B-1544-B965-780CEA6D71A0}"/>
          </ac:spMkLst>
        </pc:spChg>
        <pc:spChg chg="mod ord">
          <ac:chgData name="Guest User" userId="S::urn:spo:anon#c44cf069dfd68680608706c92eb52538f47cf866af7a8125e9ffb326f2c1bffb::" providerId="AD" clId="Web-{41504DF9-269C-7399-4AE9-A12A0BECEEE3}" dt="2023-10-05T23:33:11.401" v="21"/>
          <ac:spMkLst>
            <pc:docMk/>
            <pc:sldMk cId="3675027611" sldId="258"/>
            <ac:spMk id="3" creationId="{AB7A005B-88C7-F60F-B361-A79844F7288B}"/>
          </ac:spMkLst>
        </pc:spChg>
        <pc:spChg chg="del">
          <ac:chgData name="Guest User" userId="S::urn:spo:anon#c44cf069dfd68680608706c92eb52538f47cf866af7a8125e9ffb326f2c1bffb::" providerId="AD" clId="Web-{41504DF9-269C-7399-4AE9-A12A0BECEEE3}" dt="2023-10-05T23:32:52.744" v="20"/>
          <ac:spMkLst>
            <pc:docMk/>
            <pc:sldMk cId="3675027611" sldId="258"/>
            <ac:spMk id="8" creationId="{1B15ED52-F352-441B-82BF-E0EA34836D08}"/>
          </ac:spMkLst>
        </pc:spChg>
        <pc:spChg chg="del">
          <ac:chgData name="Guest User" userId="S::urn:spo:anon#c44cf069dfd68680608706c92eb52538f47cf866af7a8125e9ffb326f2c1bffb::" providerId="AD" clId="Web-{41504DF9-269C-7399-4AE9-A12A0BECEEE3}" dt="2023-10-05T23:32:52.744" v="20"/>
          <ac:spMkLst>
            <pc:docMk/>
            <pc:sldMk cId="3675027611" sldId="258"/>
            <ac:spMk id="10" creationId="{3B2E3793-BFE6-45A2-9B7B-E18844431C99}"/>
          </ac:spMkLst>
        </pc:spChg>
        <pc:spChg chg="del">
          <ac:chgData name="Guest User" userId="S::urn:spo:anon#c44cf069dfd68680608706c92eb52538f47cf866af7a8125e9ffb326f2c1bffb::" providerId="AD" clId="Web-{41504DF9-269C-7399-4AE9-A12A0BECEEE3}" dt="2023-10-05T23:32:52.744" v="20"/>
          <ac:spMkLst>
            <pc:docMk/>
            <pc:sldMk cId="3675027611" sldId="258"/>
            <ac:spMk id="12" creationId="{BC4C4868-CB8F-4AF9-9CDB-8108F2C19B67}"/>
          </ac:spMkLst>
        </pc:spChg>
        <pc:spChg chg="del">
          <ac:chgData name="Guest User" userId="S::urn:spo:anon#c44cf069dfd68680608706c92eb52538f47cf866af7a8125e9ffb326f2c1bffb::" providerId="AD" clId="Web-{41504DF9-269C-7399-4AE9-A12A0BECEEE3}" dt="2023-10-05T23:32:52.744" v="20"/>
          <ac:spMkLst>
            <pc:docMk/>
            <pc:sldMk cId="3675027611" sldId="258"/>
            <ac:spMk id="14" creationId="{375E0459-6403-40CD-989D-56A4407CA12E}"/>
          </ac:spMkLst>
        </pc:spChg>
        <pc:spChg chg="del">
          <ac:chgData name="Guest User" userId="S::urn:spo:anon#c44cf069dfd68680608706c92eb52538f47cf866af7a8125e9ffb326f2c1bffb::" providerId="AD" clId="Web-{41504DF9-269C-7399-4AE9-A12A0BECEEE3}" dt="2023-10-05T23:32:52.744" v="20"/>
          <ac:spMkLst>
            <pc:docMk/>
            <pc:sldMk cId="3675027611" sldId="258"/>
            <ac:spMk id="16" creationId="{53E5B1A8-3AC9-4BD1-9BBC-78CA94F2D1BA}"/>
          </ac:spMkLst>
        </pc:spChg>
      </pc:sldChg>
      <pc:sldChg chg="modSp mod modClrScheme chgLayout">
        <pc:chgData name="Guest User" userId="S::urn:spo:anon#c44cf069dfd68680608706c92eb52538f47cf866af7a8125e9ffb326f2c1bffb::" providerId="AD" clId="Web-{41504DF9-269C-7399-4AE9-A12A0BECEEE3}" dt="2023-10-05T23:33:11.401" v="21"/>
        <pc:sldMkLst>
          <pc:docMk/>
          <pc:sldMk cId="3262165758" sldId="259"/>
        </pc:sldMkLst>
        <pc:spChg chg="mod ord">
          <ac:chgData name="Guest User" userId="S::urn:spo:anon#c44cf069dfd68680608706c92eb52538f47cf866af7a8125e9ffb326f2c1bffb::" providerId="AD" clId="Web-{41504DF9-269C-7399-4AE9-A12A0BECEEE3}" dt="2023-10-05T23:33:11.401" v="21"/>
          <ac:spMkLst>
            <pc:docMk/>
            <pc:sldMk cId="3262165758" sldId="259"/>
            <ac:spMk id="2" creationId="{5887B284-5DFE-C8AD-7835-D948CEF094CF}"/>
          </ac:spMkLst>
        </pc:spChg>
        <pc:spChg chg="mod ord">
          <ac:chgData name="Guest User" userId="S::urn:spo:anon#c44cf069dfd68680608706c92eb52538f47cf866af7a8125e9ffb326f2c1bffb::" providerId="AD" clId="Web-{41504DF9-269C-7399-4AE9-A12A0BECEEE3}" dt="2023-10-05T23:33:11.401" v="21"/>
          <ac:spMkLst>
            <pc:docMk/>
            <pc:sldMk cId="3262165758" sldId="259"/>
            <ac:spMk id="3" creationId="{1A825D43-CB11-9590-78CA-82674D869EE3}"/>
          </ac:spMkLst>
        </pc:spChg>
      </pc:sldChg>
      <pc:sldChg chg="modSp mod modClrScheme chgLayout">
        <pc:chgData name="Guest User" userId="S::urn:spo:anon#c44cf069dfd68680608706c92eb52538f47cf866af7a8125e9ffb326f2c1bffb::" providerId="AD" clId="Web-{41504DF9-269C-7399-4AE9-A12A0BECEEE3}" dt="2023-10-05T23:33:11.401" v="21"/>
        <pc:sldMkLst>
          <pc:docMk/>
          <pc:sldMk cId="2218798437" sldId="260"/>
        </pc:sldMkLst>
        <pc:spChg chg="mod ord">
          <ac:chgData name="Guest User" userId="S::urn:spo:anon#c44cf069dfd68680608706c92eb52538f47cf866af7a8125e9ffb326f2c1bffb::" providerId="AD" clId="Web-{41504DF9-269C-7399-4AE9-A12A0BECEEE3}" dt="2023-10-05T23:33:11.401" v="21"/>
          <ac:spMkLst>
            <pc:docMk/>
            <pc:sldMk cId="2218798437" sldId="260"/>
            <ac:spMk id="2" creationId="{395B7C7C-2FF5-F2DC-1524-9382504A8384}"/>
          </ac:spMkLst>
        </pc:spChg>
        <pc:picChg chg="mod ord">
          <ac:chgData name="Guest User" userId="S::urn:spo:anon#c44cf069dfd68680608706c92eb52538f47cf866af7a8125e9ffb326f2c1bffb::" providerId="AD" clId="Web-{41504DF9-269C-7399-4AE9-A12A0BECEEE3}" dt="2023-10-05T23:33:11.401" v="21"/>
          <ac:picMkLst>
            <pc:docMk/>
            <pc:sldMk cId="2218798437" sldId="260"/>
            <ac:picMk id="4" creationId="{52302B22-35E8-83F1-FE72-DE9841324CF4}"/>
          </ac:picMkLst>
        </pc:picChg>
      </pc:sldChg>
      <pc:sldChg chg="modSp mod modClrScheme chgLayout">
        <pc:chgData name="Guest User" userId="S::urn:spo:anon#c44cf069dfd68680608706c92eb52538f47cf866af7a8125e9ffb326f2c1bffb::" providerId="AD" clId="Web-{41504DF9-269C-7399-4AE9-A12A0BECEEE3}" dt="2023-10-05T23:33:11.401" v="21"/>
        <pc:sldMkLst>
          <pc:docMk/>
          <pc:sldMk cId="2429532117" sldId="261"/>
        </pc:sldMkLst>
        <pc:spChg chg="mod ord">
          <ac:chgData name="Guest User" userId="S::urn:spo:anon#c44cf069dfd68680608706c92eb52538f47cf866af7a8125e9ffb326f2c1bffb::" providerId="AD" clId="Web-{41504DF9-269C-7399-4AE9-A12A0BECEEE3}" dt="2023-10-05T23:33:11.401" v="21"/>
          <ac:spMkLst>
            <pc:docMk/>
            <pc:sldMk cId="2429532117" sldId="261"/>
            <ac:spMk id="2" creationId="{E512FD84-3909-0D03-E51D-840C0908C03D}"/>
          </ac:spMkLst>
        </pc:spChg>
        <pc:spChg chg="mod ord">
          <ac:chgData name="Guest User" userId="S::urn:spo:anon#c44cf069dfd68680608706c92eb52538f47cf866af7a8125e9ffb326f2c1bffb::" providerId="AD" clId="Web-{41504DF9-269C-7399-4AE9-A12A0BECEEE3}" dt="2023-10-05T23:33:11.401" v="21"/>
          <ac:spMkLst>
            <pc:docMk/>
            <pc:sldMk cId="2429532117" sldId="261"/>
            <ac:spMk id="3" creationId="{346801F2-C0AB-1E71-A922-193339D60CF0}"/>
          </ac:spMkLst>
        </pc:spChg>
      </pc:sldChg>
      <pc:sldChg chg="modSp mod modClrScheme chgLayout">
        <pc:chgData name="Guest User" userId="S::urn:spo:anon#c44cf069dfd68680608706c92eb52538f47cf866af7a8125e9ffb326f2c1bffb::" providerId="AD" clId="Web-{41504DF9-269C-7399-4AE9-A12A0BECEEE3}" dt="2023-10-05T23:33:11.401" v="21"/>
        <pc:sldMkLst>
          <pc:docMk/>
          <pc:sldMk cId="3364848471" sldId="262"/>
        </pc:sldMkLst>
        <pc:spChg chg="mod ord">
          <ac:chgData name="Guest User" userId="S::urn:spo:anon#c44cf069dfd68680608706c92eb52538f47cf866af7a8125e9ffb326f2c1bffb::" providerId="AD" clId="Web-{41504DF9-269C-7399-4AE9-A12A0BECEEE3}" dt="2023-10-05T23:33:11.401" v="21"/>
          <ac:spMkLst>
            <pc:docMk/>
            <pc:sldMk cId="3364848471" sldId="262"/>
            <ac:spMk id="2" creationId="{84952914-9CC7-CDB5-16A4-F0A36DE6B6D3}"/>
          </ac:spMkLst>
        </pc:spChg>
        <pc:spChg chg="mod ord">
          <ac:chgData name="Guest User" userId="S::urn:spo:anon#c44cf069dfd68680608706c92eb52538f47cf866af7a8125e9ffb326f2c1bffb::" providerId="AD" clId="Web-{41504DF9-269C-7399-4AE9-A12A0BECEEE3}" dt="2023-10-05T23:33:11.401" v="21"/>
          <ac:spMkLst>
            <pc:docMk/>
            <pc:sldMk cId="3364848471" sldId="262"/>
            <ac:spMk id="3" creationId="{09835544-CDA7-C3C4-2B13-08EDD7DEC771}"/>
          </ac:spMkLst>
        </pc:spChg>
      </pc:sldChg>
      <pc:sldChg chg="addSp delSp modSp new mod modClrScheme addAnim delAnim modShow chgLayout">
        <pc:chgData name="Guest User" userId="S::urn:spo:anon#c44cf069dfd68680608706c92eb52538f47cf866af7a8125e9ffb326f2c1bffb::" providerId="AD" clId="Web-{41504DF9-269C-7399-4AE9-A12A0BECEEE3}" dt="2023-10-05T23:35:22.144" v="22" actId="20577"/>
        <pc:sldMkLst>
          <pc:docMk/>
          <pc:sldMk cId="1378509194" sldId="263"/>
        </pc:sldMkLst>
        <pc:spChg chg="mod ord">
          <ac:chgData name="Guest User" userId="S::urn:spo:anon#c44cf069dfd68680608706c92eb52538f47cf866af7a8125e9ffb326f2c1bffb::" providerId="AD" clId="Web-{41504DF9-269C-7399-4AE9-A12A0BECEEE3}" dt="2023-10-05T23:33:11.401" v="21"/>
          <ac:spMkLst>
            <pc:docMk/>
            <pc:sldMk cId="1378509194" sldId="263"/>
            <ac:spMk id="2" creationId="{012B0D32-0A95-50CE-5270-9CA2853E6733}"/>
          </ac:spMkLst>
        </pc:spChg>
        <pc:spChg chg="mod ord">
          <ac:chgData name="Guest User" userId="S::urn:spo:anon#c44cf069dfd68680608706c92eb52538f47cf866af7a8125e9ffb326f2c1bffb::" providerId="AD" clId="Web-{41504DF9-269C-7399-4AE9-A12A0BECEEE3}" dt="2023-10-05T23:35:22.144" v="22" actId="20577"/>
          <ac:spMkLst>
            <pc:docMk/>
            <pc:sldMk cId="1378509194" sldId="263"/>
            <ac:spMk id="3" creationId="{722BF750-78F7-4C2F-3FDC-77ABBC706F3F}"/>
          </ac:spMkLst>
        </pc:spChg>
        <pc:spChg chg="add del">
          <ac:chgData name="Guest User" userId="S::urn:spo:anon#c44cf069dfd68680608706c92eb52538f47cf866af7a8125e9ffb326f2c1bffb::" providerId="AD" clId="Web-{41504DF9-269C-7399-4AE9-A12A0BECEEE3}" dt="2023-10-05T23:31:31.988" v="16"/>
          <ac:spMkLst>
            <pc:docMk/>
            <pc:sldMk cId="1378509194" sldId="263"/>
            <ac:spMk id="4" creationId="{1006F42F-9258-7EC3-8D62-15878EE807A3}"/>
          </ac:spMkLst>
        </pc:spChg>
      </pc:sldChg>
      <pc:sldMasterChg chg="del delSldLayout">
        <pc:chgData name="Guest User" userId="S::urn:spo:anon#c44cf069dfd68680608706c92eb52538f47cf866af7a8125e9ffb326f2c1bffb::" providerId="AD" clId="Web-{41504DF9-269C-7399-4AE9-A12A0BECEEE3}" dt="2023-10-05T23:32:52.744" v="20"/>
        <pc:sldMasterMkLst>
          <pc:docMk/>
          <pc:sldMasterMk cId="2460954070" sldId="2147483660"/>
        </pc:sldMasterMkLst>
        <pc:sldLayoutChg chg="del">
          <pc:chgData name="Guest User" userId="S::urn:spo:anon#c44cf069dfd68680608706c92eb52538f47cf866af7a8125e9ffb326f2c1bffb::" providerId="AD" clId="Web-{41504DF9-269C-7399-4AE9-A12A0BECEEE3}" dt="2023-10-05T23:32:52.744" v="2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Guest User" userId="S::urn:spo:anon#c44cf069dfd68680608706c92eb52538f47cf866af7a8125e9ffb326f2c1bffb::" providerId="AD" clId="Web-{41504DF9-269C-7399-4AE9-A12A0BECEEE3}" dt="2023-10-05T23:32:52.744" v="2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Guest User" userId="S::urn:spo:anon#c44cf069dfd68680608706c92eb52538f47cf866af7a8125e9ffb326f2c1bffb::" providerId="AD" clId="Web-{41504DF9-269C-7399-4AE9-A12A0BECEEE3}" dt="2023-10-05T23:32:52.744" v="2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Guest User" userId="S::urn:spo:anon#c44cf069dfd68680608706c92eb52538f47cf866af7a8125e9ffb326f2c1bffb::" providerId="AD" clId="Web-{41504DF9-269C-7399-4AE9-A12A0BECEEE3}" dt="2023-10-05T23:32:52.744" v="2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Guest User" userId="S::urn:spo:anon#c44cf069dfd68680608706c92eb52538f47cf866af7a8125e9ffb326f2c1bffb::" providerId="AD" clId="Web-{41504DF9-269C-7399-4AE9-A12A0BECEEE3}" dt="2023-10-05T23:32:52.744" v="2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Guest User" userId="S::urn:spo:anon#c44cf069dfd68680608706c92eb52538f47cf866af7a8125e9ffb326f2c1bffb::" providerId="AD" clId="Web-{41504DF9-269C-7399-4AE9-A12A0BECEEE3}" dt="2023-10-05T23:32:52.744" v="2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Guest User" userId="S::urn:spo:anon#c44cf069dfd68680608706c92eb52538f47cf866af7a8125e9ffb326f2c1bffb::" providerId="AD" clId="Web-{41504DF9-269C-7399-4AE9-A12A0BECEEE3}" dt="2023-10-05T23:32:52.744" v="2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Guest User" userId="S::urn:spo:anon#c44cf069dfd68680608706c92eb52538f47cf866af7a8125e9ffb326f2c1bffb::" providerId="AD" clId="Web-{41504DF9-269C-7399-4AE9-A12A0BECEEE3}" dt="2023-10-05T23:32:52.744" v="2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Guest User" userId="S::urn:spo:anon#c44cf069dfd68680608706c92eb52538f47cf866af7a8125e9ffb326f2c1bffb::" providerId="AD" clId="Web-{41504DF9-269C-7399-4AE9-A12A0BECEEE3}" dt="2023-10-05T23:32:52.744" v="2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Guest User" userId="S::urn:spo:anon#c44cf069dfd68680608706c92eb52538f47cf866af7a8125e9ffb326f2c1bffb::" providerId="AD" clId="Web-{41504DF9-269C-7399-4AE9-A12A0BECEEE3}" dt="2023-10-05T23:32:52.744" v="2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Guest User" userId="S::urn:spo:anon#c44cf069dfd68680608706c92eb52538f47cf866af7a8125e9ffb326f2c1bffb::" providerId="AD" clId="Web-{41504DF9-269C-7399-4AE9-A12A0BECEEE3}" dt="2023-10-05T23:32:52.744" v="2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Guest User" userId="S::urn:spo:anon#c44cf069dfd68680608706c92eb52538f47cf866af7a8125e9ffb326f2c1bffb::" providerId="AD" clId="Web-{41504DF9-269C-7399-4AE9-A12A0BECEEE3}" dt="2023-10-05T23:33:11.401" v="21"/>
        <pc:sldMasterMkLst>
          <pc:docMk/>
          <pc:sldMasterMk cId="297923482" sldId="2147483672"/>
        </pc:sldMasterMkLst>
        <pc:sldLayoutChg chg="add del mod replId">
          <pc:chgData name="Guest User" userId="S::urn:spo:anon#c44cf069dfd68680608706c92eb52538f47cf866af7a8125e9ffb326f2c1bffb::" providerId="AD" clId="Web-{41504DF9-269C-7399-4AE9-A12A0BECEEE3}" dt="2023-10-05T23:33:11.401" v="21"/>
          <pc:sldLayoutMkLst>
            <pc:docMk/>
            <pc:sldMasterMk cId="297923482" sldId="2147483672"/>
            <pc:sldLayoutMk cId="3843958030" sldId="2147483673"/>
          </pc:sldLayoutMkLst>
        </pc:sldLayoutChg>
        <pc:sldLayoutChg chg="add del mod replId">
          <pc:chgData name="Guest User" userId="S::urn:spo:anon#c44cf069dfd68680608706c92eb52538f47cf866af7a8125e9ffb326f2c1bffb::" providerId="AD" clId="Web-{41504DF9-269C-7399-4AE9-A12A0BECEEE3}" dt="2023-10-05T23:33:11.401" v="21"/>
          <pc:sldLayoutMkLst>
            <pc:docMk/>
            <pc:sldMasterMk cId="297923482" sldId="2147483672"/>
            <pc:sldLayoutMk cId="3892805594" sldId="2147483674"/>
          </pc:sldLayoutMkLst>
        </pc:sldLayoutChg>
        <pc:sldLayoutChg chg="add del mod replId">
          <pc:chgData name="Guest User" userId="S::urn:spo:anon#c44cf069dfd68680608706c92eb52538f47cf866af7a8125e9ffb326f2c1bffb::" providerId="AD" clId="Web-{41504DF9-269C-7399-4AE9-A12A0BECEEE3}" dt="2023-10-05T23:33:11.401" v="21"/>
          <pc:sldLayoutMkLst>
            <pc:docMk/>
            <pc:sldMasterMk cId="297923482" sldId="2147483672"/>
            <pc:sldLayoutMk cId="2202750171" sldId="2147483675"/>
          </pc:sldLayoutMkLst>
        </pc:sldLayoutChg>
        <pc:sldLayoutChg chg="add del mod replId">
          <pc:chgData name="Guest User" userId="S::urn:spo:anon#c44cf069dfd68680608706c92eb52538f47cf866af7a8125e9ffb326f2c1bffb::" providerId="AD" clId="Web-{41504DF9-269C-7399-4AE9-A12A0BECEEE3}" dt="2023-10-05T23:33:11.401" v="21"/>
          <pc:sldLayoutMkLst>
            <pc:docMk/>
            <pc:sldMasterMk cId="297923482" sldId="2147483672"/>
            <pc:sldLayoutMk cId="262793694" sldId="2147483676"/>
          </pc:sldLayoutMkLst>
        </pc:sldLayoutChg>
        <pc:sldLayoutChg chg="add del mod replId">
          <pc:chgData name="Guest User" userId="S::urn:spo:anon#c44cf069dfd68680608706c92eb52538f47cf866af7a8125e9ffb326f2c1bffb::" providerId="AD" clId="Web-{41504DF9-269C-7399-4AE9-A12A0BECEEE3}" dt="2023-10-05T23:33:11.401" v="21"/>
          <pc:sldLayoutMkLst>
            <pc:docMk/>
            <pc:sldMasterMk cId="297923482" sldId="2147483672"/>
            <pc:sldLayoutMk cId="1832283296" sldId="2147483677"/>
          </pc:sldLayoutMkLst>
        </pc:sldLayoutChg>
        <pc:sldLayoutChg chg="add del mod replId">
          <pc:chgData name="Guest User" userId="S::urn:spo:anon#c44cf069dfd68680608706c92eb52538f47cf866af7a8125e9ffb326f2c1bffb::" providerId="AD" clId="Web-{41504DF9-269C-7399-4AE9-A12A0BECEEE3}" dt="2023-10-05T23:33:11.401" v="21"/>
          <pc:sldLayoutMkLst>
            <pc:docMk/>
            <pc:sldMasterMk cId="297923482" sldId="2147483672"/>
            <pc:sldLayoutMk cId="406333346" sldId="2147483678"/>
          </pc:sldLayoutMkLst>
        </pc:sldLayoutChg>
        <pc:sldLayoutChg chg="add del mod replId">
          <pc:chgData name="Guest User" userId="S::urn:spo:anon#c44cf069dfd68680608706c92eb52538f47cf866af7a8125e9ffb326f2c1bffb::" providerId="AD" clId="Web-{41504DF9-269C-7399-4AE9-A12A0BECEEE3}" dt="2023-10-05T23:33:11.401" v="21"/>
          <pc:sldLayoutMkLst>
            <pc:docMk/>
            <pc:sldMasterMk cId="297923482" sldId="2147483672"/>
            <pc:sldLayoutMk cId="3233099570" sldId="2147483679"/>
          </pc:sldLayoutMkLst>
        </pc:sldLayoutChg>
        <pc:sldLayoutChg chg="add del mod replId">
          <pc:chgData name="Guest User" userId="S::urn:spo:anon#c44cf069dfd68680608706c92eb52538f47cf866af7a8125e9ffb326f2c1bffb::" providerId="AD" clId="Web-{41504DF9-269C-7399-4AE9-A12A0BECEEE3}" dt="2023-10-05T23:33:11.401" v="21"/>
          <pc:sldLayoutMkLst>
            <pc:docMk/>
            <pc:sldMasterMk cId="297923482" sldId="2147483672"/>
            <pc:sldLayoutMk cId="3380101605" sldId="2147483680"/>
          </pc:sldLayoutMkLst>
        </pc:sldLayoutChg>
        <pc:sldLayoutChg chg="add del mod replId">
          <pc:chgData name="Guest User" userId="S::urn:spo:anon#c44cf069dfd68680608706c92eb52538f47cf866af7a8125e9ffb326f2c1bffb::" providerId="AD" clId="Web-{41504DF9-269C-7399-4AE9-A12A0BECEEE3}" dt="2023-10-05T23:33:11.401" v="21"/>
          <pc:sldLayoutMkLst>
            <pc:docMk/>
            <pc:sldMasterMk cId="297923482" sldId="2147483672"/>
            <pc:sldLayoutMk cId="1077085594" sldId="2147483681"/>
          </pc:sldLayoutMkLst>
        </pc:sldLayoutChg>
        <pc:sldLayoutChg chg="add del mod replId">
          <pc:chgData name="Guest User" userId="S::urn:spo:anon#c44cf069dfd68680608706c92eb52538f47cf866af7a8125e9ffb326f2c1bffb::" providerId="AD" clId="Web-{41504DF9-269C-7399-4AE9-A12A0BECEEE3}" dt="2023-10-05T23:33:11.401" v="21"/>
          <pc:sldLayoutMkLst>
            <pc:docMk/>
            <pc:sldMasterMk cId="297923482" sldId="2147483672"/>
            <pc:sldLayoutMk cId="2579957972" sldId="2147483682"/>
          </pc:sldLayoutMkLst>
        </pc:sldLayoutChg>
        <pc:sldLayoutChg chg="add del mod replId">
          <pc:chgData name="Guest User" userId="S::urn:spo:anon#c44cf069dfd68680608706c92eb52538f47cf866af7a8125e9ffb326f2c1bffb::" providerId="AD" clId="Web-{41504DF9-269C-7399-4AE9-A12A0BECEEE3}" dt="2023-10-05T23:33:11.401" v="21"/>
          <pc:sldLayoutMkLst>
            <pc:docMk/>
            <pc:sldMasterMk cId="297923482" sldId="2147483672"/>
            <pc:sldLayoutMk cId="3073269022" sldId="2147483683"/>
          </pc:sldLayoutMkLst>
        </pc:sldLayoutChg>
      </pc:sldMasterChg>
      <pc:sldMasterChg chg="add addSldLayout modSldLayout">
        <pc:chgData name="Guest User" userId="S::urn:spo:anon#c44cf069dfd68680608706c92eb52538f47cf866af7a8125e9ffb326f2c1bffb::" providerId="AD" clId="Web-{41504DF9-269C-7399-4AE9-A12A0BECEEE3}" dt="2023-10-05T23:33:11.401" v="21"/>
        <pc:sldMasterMkLst>
          <pc:docMk/>
          <pc:sldMasterMk cId="3640512669" sldId="2147483684"/>
        </pc:sldMasterMkLst>
        <pc:sldLayoutChg chg="add mod replId">
          <pc:chgData name="Guest User" userId="S::urn:spo:anon#c44cf069dfd68680608706c92eb52538f47cf866af7a8125e9ffb326f2c1bffb::" providerId="AD" clId="Web-{41504DF9-269C-7399-4AE9-A12A0BECEEE3}" dt="2023-10-05T23:33:11.401" v="21"/>
          <pc:sldLayoutMkLst>
            <pc:docMk/>
            <pc:sldMasterMk cId="3640512669" sldId="2147483684"/>
            <pc:sldLayoutMk cId="1929014175" sldId="2147483685"/>
          </pc:sldLayoutMkLst>
        </pc:sldLayoutChg>
        <pc:sldLayoutChg chg="add mod replId">
          <pc:chgData name="Guest User" userId="S::urn:spo:anon#c44cf069dfd68680608706c92eb52538f47cf866af7a8125e9ffb326f2c1bffb::" providerId="AD" clId="Web-{41504DF9-269C-7399-4AE9-A12A0BECEEE3}" dt="2023-10-05T23:33:11.401" v="21"/>
          <pc:sldLayoutMkLst>
            <pc:docMk/>
            <pc:sldMasterMk cId="3640512669" sldId="2147483684"/>
            <pc:sldLayoutMk cId="3191459385" sldId="2147483686"/>
          </pc:sldLayoutMkLst>
        </pc:sldLayoutChg>
        <pc:sldLayoutChg chg="add mod replId">
          <pc:chgData name="Guest User" userId="S::urn:spo:anon#c44cf069dfd68680608706c92eb52538f47cf866af7a8125e9ffb326f2c1bffb::" providerId="AD" clId="Web-{41504DF9-269C-7399-4AE9-A12A0BECEEE3}" dt="2023-10-05T23:33:11.401" v="21"/>
          <pc:sldLayoutMkLst>
            <pc:docMk/>
            <pc:sldMasterMk cId="3640512669" sldId="2147483684"/>
            <pc:sldLayoutMk cId="2854039892" sldId="2147483687"/>
          </pc:sldLayoutMkLst>
        </pc:sldLayoutChg>
        <pc:sldLayoutChg chg="add mod replId">
          <pc:chgData name="Guest User" userId="S::urn:spo:anon#c44cf069dfd68680608706c92eb52538f47cf866af7a8125e9ffb326f2c1bffb::" providerId="AD" clId="Web-{41504DF9-269C-7399-4AE9-A12A0BECEEE3}" dt="2023-10-05T23:33:11.401" v="21"/>
          <pc:sldLayoutMkLst>
            <pc:docMk/>
            <pc:sldMasterMk cId="3640512669" sldId="2147483684"/>
            <pc:sldLayoutMk cId="3097921508" sldId="2147483688"/>
          </pc:sldLayoutMkLst>
        </pc:sldLayoutChg>
        <pc:sldLayoutChg chg="add mod replId">
          <pc:chgData name="Guest User" userId="S::urn:spo:anon#c44cf069dfd68680608706c92eb52538f47cf866af7a8125e9ffb326f2c1bffb::" providerId="AD" clId="Web-{41504DF9-269C-7399-4AE9-A12A0BECEEE3}" dt="2023-10-05T23:33:11.401" v="21"/>
          <pc:sldLayoutMkLst>
            <pc:docMk/>
            <pc:sldMasterMk cId="3640512669" sldId="2147483684"/>
            <pc:sldLayoutMk cId="3425058311" sldId="2147483689"/>
          </pc:sldLayoutMkLst>
        </pc:sldLayoutChg>
        <pc:sldLayoutChg chg="add mod replId">
          <pc:chgData name="Guest User" userId="S::urn:spo:anon#c44cf069dfd68680608706c92eb52538f47cf866af7a8125e9ffb326f2c1bffb::" providerId="AD" clId="Web-{41504DF9-269C-7399-4AE9-A12A0BECEEE3}" dt="2023-10-05T23:33:11.401" v="21"/>
          <pc:sldLayoutMkLst>
            <pc:docMk/>
            <pc:sldMasterMk cId="3640512669" sldId="2147483684"/>
            <pc:sldLayoutMk cId="2703073619" sldId="2147483690"/>
          </pc:sldLayoutMkLst>
        </pc:sldLayoutChg>
        <pc:sldLayoutChg chg="add mod replId">
          <pc:chgData name="Guest User" userId="S::urn:spo:anon#c44cf069dfd68680608706c92eb52538f47cf866af7a8125e9ffb326f2c1bffb::" providerId="AD" clId="Web-{41504DF9-269C-7399-4AE9-A12A0BECEEE3}" dt="2023-10-05T23:33:11.401" v="21"/>
          <pc:sldLayoutMkLst>
            <pc:docMk/>
            <pc:sldMasterMk cId="3640512669" sldId="2147483684"/>
            <pc:sldLayoutMk cId="1469411872" sldId="2147483691"/>
          </pc:sldLayoutMkLst>
        </pc:sldLayoutChg>
        <pc:sldLayoutChg chg="add mod replId">
          <pc:chgData name="Guest User" userId="S::urn:spo:anon#c44cf069dfd68680608706c92eb52538f47cf866af7a8125e9ffb326f2c1bffb::" providerId="AD" clId="Web-{41504DF9-269C-7399-4AE9-A12A0BECEEE3}" dt="2023-10-05T23:33:11.401" v="21"/>
          <pc:sldLayoutMkLst>
            <pc:docMk/>
            <pc:sldMasterMk cId="3640512669" sldId="2147483684"/>
            <pc:sldLayoutMk cId="681172251" sldId="2147483692"/>
          </pc:sldLayoutMkLst>
        </pc:sldLayoutChg>
        <pc:sldLayoutChg chg="add mod replId">
          <pc:chgData name="Guest User" userId="S::urn:spo:anon#c44cf069dfd68680608706c92eb52538f47cf866af7a8125e9ffb326f2c1bffb::" providerId="AD" clId="Web-{41504DF9-269C-7399-4AE9-A12A0BECEEE3}" dt="2023-10-05T23:33:11.401" v="21"/>
          <pc:sldLayoutMkLst>
            <pc:docMk/>
            <pc:sldMasterMk cId="3640512669" sldId="2147483684"/>
            <pc:sldLayoutMk cId="2216055573" sldId="2147483693"/>
          </pc:sldLayoutMkLst>
        </pc:sldLayoutChg>
        <pc:sldLayoutChg chg="add mod replId">
          <pc:chgData name="Guest User" userId="S::urn:spo:anon#c44cf069dfd68680608706c92eb52538f47cf866af7a8125e9ffb326f2c1bffb::" providerId="AD" clId="Web-{41504DF9-269C-7399-4AE9-A12A0BECEEE3}" dt="2023-10-05T23:33:11.401" v="21"/>
          <pc:sldLayoutMkLst>
            <pc:docMk/>
            <pc:sldMasterMk cId="3640512669" sldId="2147483684"/>
            <pc:sldLayoutMk cId="2104399504" sldId="2147483694"/>
          </pc:sldLayoutMkLst>
        </pc:sldLayoutChg>
        <pc:sldLayoutChg chg="add mod replId">
          <pc:chgData name="Guest User" userId="S::urn:spo:anon#c44cf069dfd68680608706c92eb52538f47cf866af7a8125e9ffb326f2c1bffb::" providerId="AD" clId="Web-{41504DF9-269C-7399-4AE9-A12A0BECEEE3}" dt="2023-10-05T23:33:11.401" v="21"/>
          <pc:sldLayoutMkLst>
            <pc:docMk/>
            <pc:sldMasterMk cId="3640512669" sldId="2147483684"/>
            <pc:sldLayoutMk cId="3245085234" sldId="2147483695"/>
          </pc:sldLayoutMkLst>
        </pc:sldLayoutChg>
      </pc:sldMasterChg>
    </pc:docChg>
  </pc:docChgLst>
  <pc:docChgLst>
    <pc:chgData name="Tushar Kulkarni" userId="S::tkulkarni1@my.harrisburgu.edu::1dbd513c-2e07-4865-aa2d-e120961caad3" providerId="AD" clId="Web-{8655D912-F657-4329-BCB1-283D40992C24}"/>
    <pc:docChg chg="modSld">
      <pc:chgData name="Tushar Kulkarni" userId="S::tkulkarni1@my.harrisburgu.edu::1dbd513c-2e07-4865-aa2d-e120961caad3" providerId="AD" clId="Web-{8655D912-F657-4329-BCB1-283D40992C24}" dt="2023-10-10T21:58:34.607" v="65" actId="20577"/>
      <pc:docMkLst>
        <pc:docMk/>
      </pc:docMkLst>
      <pc:sldChg chg="addSp modSp">
        <pc:chgData name="Tushar Kulkarni" userId="S::tkulkarni1@my.harrisburgu.edu::1dbd513c-2e07-4865-aa2d-e120961caad3" providerId="AD" clId="Web-{8655D912-F657-4329-BCB1-283D40992C24}" dt="2023-10-10T21:58:34.607" v="65" actId="20577"/>
        <pc:sldMkLst>
          <pc:docMk/>
          <pc:sldMk cId="1590499372" sldId="256"/>
        </pc:sldMkLst>
        <pc:spChg chg="mod">
          <ac:chgData name="Tushar Kulkarni" userId="S::tkulkarni1@my.harrisburgu.edu::1dbd513c-2e07-4865-aa2d-e120961caad3" providerId="AD" clId="Web-{8655D912-F657-4329-BCB1-283D40992C24}" dt="2023-10-10T21:58:34.607" v="65" actId="20577"/>
          <ac:spMkLst>
            <pc:docMk/>
            <pc:sldMk cId="1590499372" sldId="256"/>
            <ac:spMk id="3" creationId="{813AD127-AE01-05F5-3A53-FC84C76A5849}"/>
          </ac:spMkLst>
        </pc:spChg>
        <pc:spChg chg="add mod">
          <ac:chgData name="Tushar Kulkarni" userId="S::tkulkarni1@my.harrisburgu.edu::1dbd513c-2e07-4865-aa2d-e120961caad3" providerId="AD" clId="Web-{8655D912-F657-4329-BCB1-283D40992C24}" dt="2023-10-10T21:58:20.419" v="63" actId="1076"/>
          <ac:spMkLst>
            <pc:docMk/>
            <pc:sldMk cId="1590499372" sldId="256"/>
            <ac:spMk id="6" creationId="{252BB034-FA3C-8807-5018-129DAE477355}"/>
          </ac:spMkLst>
        </pc:spChg>
      </pc:sldChg>
    </pc:docChg>
  </pc:docChgLst>
  <pc:docChgLst>
    <pc:chgData name="게스트 사용자" userId="S::urn:spo:anon#c44cf069dfd68680608706c92eb52538f47cf866af7a8125e9ffb326f2c1bffb::" providerId="AD" clId="Web-{6434AF95-FC09-C1AC-81C9-55149B45D630}"/>
    <pc:docChg chg="addSld delSld modSld sldOrd">
      <pc:chgData name="게스트 사용자" userId="S::urn:spo:anon#c44cf069dfd68680608706c92eb52538f47cf866af7a8125e9ffb326f2c1bffb::" providerId="AD" clId="Web-{6434AF95-FC09-C1AC-81C9-55149B45D630}" dt="2023-11-30T02:38:53.229" v="1118"/>
      <pc:docMkLst>
        <pc:docMk/>
      </pc:docMkLst>
      <pc:sldChg chg="modSp">
        <pc:chgData name="게스트 사용자" userId="S::urn:spo:anon#c44cf069dfd68680608706c92eb52538f47cf866af7a8125e9ffb326f2c1bffb::" providerId="AD" clId="Web-{6434AF95-FC09-C1AC-81C9-55149B45D630}" dt="2023-11-29T22:46:19.868" v="29" actId="20577"/>
        <pc:sldMkLst>
          <pc:docMk/>
          <pc:sldMk cId="1590499372" sldId="256"/>
        </pc:sldMkLst>
        <pc:spChg chg="mod">
          <ac:chgData name="게스트 사용자" userId="S::urn:spo:anon#c44cf069dfd68680608706c92eb52538f47cf866af7a8125e9ffb326f2c1bffb::" providerId="AD" clId="Web-{6434AF95-FC09-C1AC-81C9-55149B45D630}" dt="2023-11-29T22:46:05.586" v="24" actId="20577"/>
          <ac:spMkLst>
            <pc:docMk/>
            <pc:sldMk cId="1590499372" sldId="256"/>
            <ac:spMk id="2" creationId="{773AA589-E275-E582-F7EA-57D776E00B5F}"/>
          </ac:spMkLst>
        </pc:spChg>
        <pc:spChg chg="mod">
          <ac:chgData name="게스트 사용자" userId="S::urn:spo:anon#c44cf069dfd68680608706c92eb52538f47cf866af7a8125e9ffb326f2c1bffb::" providerId="AD" clId="Web-{6434AF95-FC09-C1AC-81C9-55149B45D630}" dt="2023-11-29T22:46:19.868" v="29" actId="20577"/>
          <ac:spMkLst>
            <pc:docMk/>
            <pc:sldMk cId="1590499372" sldId="256"/>
            <ac:spMk id="6" creationId="{252BB034-FA3C-8807-5018-129DAE477355}"/>
          </ac:spMkLst>
        </pc:spChg>
      </pc:sldChg>
      <pc:sldChg chg="del">
        <pc:chgData name="게스트 사용자" userId="S::urn:spo:anon#c44cf069dfd68680608706c92eb52538f47cf866af7a8125e9ffb326f2c1bffb::" providerId="AD" clId="Web-{6434AF95-FC09-C1AC-81C9-55149B45D630}" dt="2023-11-30T01:30:16.131" v="701"/>
        <pc:sldMkLst>
          <pc:docMk/>
          <pc:sldMk cId="1794155600" sldId="267"/>
        </pc:sldMkLst>
      </pc:sldChg>
      <pc:sldChg chg="del">
        <pc:chgData name="게스트 사용자" userId="S::urn:spo:anon#c44cf069dfd68680608706c92eb52538f47cf866af7a8125e9ffb326f2c1bffb::" providerId="AD" clId="Web-{6434AF95-FC09-C1AC-81C9-55149B45D630}" dt="2023-11-30T01:30:13.803" v="700"/>
        <pc:sldMkLst>
          <pc:docMk/>
          <pc:sldMk cId="3835448458" sldId="268"/>
        </pc:sldMkLst>
      </pc:sldChg>
      <pc:sldChg chg="del ord">
        <pc:chgData name="게스트 사용자" userId="S::urn:spo:anon#c44cf069dfd68680608706c92eb52538f47cf866af7a8125e9ffb326f2c1bffb::" providerId="AD" clId="Web-{6434AF95-FC09-C1AC-81C9-55149B45D630}" dt="2023-11-30T02:38:53.229" v="1118"/>
        <pc:sldMkLst>
          <pc:docMk/>
          <pc:sldMk cId="1315238124" sldId="270"/>
        </pc:sldMkLst>
      </pc:sldChg>
      <pc:sldChg chg="new del">
        <pc:chgData name="게스트 사용자" userId="S::urn:spo:anon#c44cf069dfd68680608706c92eb52538f47cf866af7a8125e9ffb326f2c1bffb::" providerId="AD" clId="Web-{6434AF95-FC09-C1AC-81C9-55149B45D630}" dt="2023-11-29T22:12:35.508" v="2"/>
        <pc:sldMkLst>
          <pc:docMk/>
          <pc:sldMk cId="866822621" sldId="272"/>
        </pc:sldMkLst>
      </pc:sldChg>
      <pc:sldChg chg="delSp modSp add replId addAnim delAnim">
        <pc:chgData name="게스트 사용자" userId="S::urn:spo:anon#c44cf069dfd68680608706c92eb52538f47cf866af7a8125e9ffb326f2c1bffb::" providerId="AD" clId="Web-{6434AF95-FC09-C1AC-81C9-55149B45D630}" dt="2023-11-29T22:49:13.942" v="34"/>
        <pc:sldMkLst>
          <pc:docMk/>
          <pc:sldMk cId="3110335700" sldId="273"/>
        </pc:sldMkLst>
        <pc:spChg chg="mod">
          <ac:chgData name="게스트 사용자" userId="S::urn:spo:anon#c44cf069dfd68680608706c92eb52538f47cf866af7a8125e9ffb326f2c1bffb::" providerId="AD" clId="Web-{6434AF95-FC09-C1AC-81C9-55149B45D630}" dt="2023-11-29T22:45:59.898" v="23" actId="20577"/>
          <ac:spMkLst>
            <pc:docMk/>
            <pc:sldMk cId="3110335700" sldId="273"/>
            <ac:spMk id="2" creationId="{773AA589-E275-E582-F7EA-57D776E00B5F}"/>
          </ac:spMkLst>
        </pc:spChg>
        <pc:spChg chg="del mod">
          <ac:chgData name="게스트 사용자" userId="S::urn:spo:anon#c44cf069dfd68680608706c92eb52538f47cf866af7a8125e9ffb326f2c1bffb::" providerId="AD" clId="Web-{6434AF95-FC09-C1AC-81C9-55149B45D630}" dt="2023-11-29T22:16:31.247" v="17"/>
          <ac:spMkLst>
            <pc:docMk/>
            <pc:sldMk cId="3110335700" sldId="273"/>
            <ac:spMk id="3" creationId="{813AD127-AE01-05F5-3A53-FC84C76A5849}"/>
          </ac:spMkLst>
        </pc:spChg>
        <pc:spChg chg="mod">
          <ac:chgData name="게스트 사용자" userId="S::urn:spo:anon#c44cf069dfd68680608706c92eb52538f47cf866af7a8125e9ffb326f2c1bffb::" providerId="AD" clId="Web-{6434AF95-FC09-C1AC-81C9-55149B45D630}" dt="2023-11-29T22:12:49.367" v="11" actId="20577"/>
          <ac:spMkLst>
            <pc:docMk/>
            <pc:sldMk cId="3110335700" sldId="273"/>
            <ac:spMk id="5" creationId="{134C43C8-DB0A-F6D4-6ECB-C74791E8F42D}"/>
          </ac:spMkLst>
        </pc:spChg>
        <pc:spChg chg="del">
          <ac:chgData name="게스트 사용자" userId="S::urn:spo:anon#c44cf069dfd68680608706c92eb52538f47cf866af7a8125e9ffb326f2c1bffb::" providerId="AD" clId="Web-{6434AF95-FC09-C1AC-81C9-55149B45D630}" dt="2023-11-29T22:43:47.562" v="18"/>
          <ac:spMkLst>
            <pc:docMk/>
            <pc:sldMk cId="3110335700" sldId="273"/>
            <ac:spMk id="6" creationId="{252BB034-FA3C-8807-5018-129DAE477355}"/>
          </ac:spMkLst>
        </pc:spChg>
      </pc:sldChg>
      <pc:sldChg chg="addSp delSp modSp add replId">
        <pc:chgData name="게스트 사용자" userId="S::urn:spo:anon#c44cf069dfd68680608706c92eb52538f47cf866af7a8125e9ffb326f2c1bffb::" providerId="AD" clId="Web-{6434AF95-FC09-C1AC-81C9-55149B45D630}" dt="2023-11-30T01:55:42.009" v="933" actId="20577"/>
        <pc:sldMkLst>
          <pc:docMk/>
          <pc:sldMk cId="1387975811" sldId="274"/>
        </pc:sldMkLst>
        <pc:spChg chg="mod">
          <ac:chgData name="게스트 사용자" userId="S::urn:spo:anon#c44cf069dfd68680608706c92eb52538f47cf866af7a8125e9ffb326f2c1bffb::" providerId="AD" clId="Web-{6434AF95-FC09-C1AC-81C9-55149B45D630}" dt="2023-11-29T22:50:06.336" v="37" actId="20577"/>
          <ac:spMkLst>
            <pc:docMk/>
            <pc:sldMk cId="1387975811" sldId="274"/>
            <ac:spMk id="2" creationId="{0EC391F5-694B-1544-B965-780CEA6D71A0}"/>
          </ac:spMkLst>
        </pc:spChg>
        <pc:spChg chg="add mod">
          <ac:chgData name="게스트 사용자" userId="S::urn:spo:anon#c44cf069dfd68680608706c92eb52538f47cf866af7a8125e9ffb326f2c1bffb::" providerId="AD" clId="Web-{6434AF95-FC09-C1AC-81C9-55149B45D630}" dt="2023-11-30T01:55:42.009" v="933" actId="20577"/>
          <ac:spMkLst>
            <pc:docMk/>
            <pc:sldMk cId="1387975811" sldId="274"/>
            <ac:spMk id="3" creationId="{1F34B35B-E1A7-63AA-2B55-D34F84E663B4}"/>
          </ac:spMkLst>
        </pc:spChg>
        <pc:spChg chg="del">
          <ac:chgData name="게스트 사용자" userId="S::urn:spo:anon#c44cf069dfd68680608706c92eb52538f47cf866af7a8125e9ffb326f2c1bffb::" providerId="AD" clId="Web-{6434AF95-FC09-C1AC-81C9-55149B45D630}" dt="2023-11-29T22:50:10.680" v="38"/>
          <ac:spMkLst>
            <pc:docMk/>
            <pc:sldMk cId="1387975811" sldId="274"/>
            <ac:spMk id="3" creationId="{3B1E70D0-184C-A6FF-7307-7447C39EFB62}"/>
          </ac:spMkLst>
        </pc:spChg>
        <pc:spChg chg="add del mod">
          <ac:chgData name="게스트 사용자" userId="S::urn:spo:anon#c44cf069dfd68680608706c92eb52538f47cf866af7a8125e9ffb326f2c1bffb::" providerId="AD" clId="Web-{6434AF95-FC09-C1AC-81C9-55149B45D630}" dt="2023-11-29T22:50:12.087" v="40"/>
          <ac:spMkLst>
            <pc:docMk/>
            <pc:sldMk cId="1387975811" sldId="274"/>
            <ac:spMk id="10" creationId="{65C39B41-1C1D-539A-F182-420112675C55}"/>
          </ac:spMkLst>
        </pc:spChg>
        <pc:spChg chg="add mod">
          <ac:chgData name="게스트 사용자" userId="S::urn:spo:anon#c44cf069dfd68680608706c92eb52538f47cf866af7a8125e9ffb326f2c1bffb::" providerId="AD" clId="Web-{6434AF95-FC09-C1AC-81C9-55149B45D630}" dt="2023-11-30T01:38:09.739" v="723" actId="20577"/>
          <ac:spMkLst>
            <pc:docMk/>
            <pc:sldMk cId="1387975811" sldId="274"/>
            <ac:spMk id="14" creationId="{7F6CEC51-BAEA-36D8-C834-CF4424F52285}"/>
          </ac:spMkLst>
        </pc:spChg>
        <pc:picChg chg="del">
          <ac:chgData name="게스트 사용자" userId="S::urn:spo:anon#c44cf069dfd68680608706c92eb52538f47cf866af7a8125e9ffb326f2c1bffb::" providerId="AD" clId="Web-{6434AF95-FC09-C1AC-81C9-55149B45D630}" dt="2023-11-29T22:50:11.415" v="39"/>
          <ac:picMkLst>
            <pc:docMk/>
            <pc:sldMk cId="1387975811" sldId="274"/>
            <ac:picMk id="4" creationId="{D0486206-0128-3EF8-D5C5-2BD2ECBDB56A}"/>
          </ac:picMkLst>
        </pc:picChg>
        <pc:picChg chg="del">
          <ac:chgData name="게스트 사용자" userId="S::urn:spo:anon#c44cf069dfd68680608706c92eb52538f47cf866af7a8125e9ffb326f2c1bffb::" providerId="AD" clId="Web-{6434AF95-FC09-C1AC-81C9-55149B45D630}" dt="2023-11-29T22:50:14.946" v="41"/>
          <ac:picMkLst>
            <pc:docMk/>
            <pc:sldMk cId="1387975811" sldId="274"/>
            <ac:picMk id="12" creationId="{44BC94A6-7B1C-C5D6-17E1-567F2C6E4F6B}"/>
          </ac:picMkLst>
        </pc:picChg>
        <pc:picChg chg="add del mod">
          <ac:chgData name="게스트 사용자" userId="S::urn:spo:anon#c44cf069dfd68680608706c92eb52538f47cf866af7a8125e9ffb326f2c1bffb::" providerId="AD" clId="Web-{6434AF95-FC09-C1AC-81C9-55149B45D630}" dt="2023-11-30T01:37:29.378" v="712"/>
          <ac:picMkLst>
            <pc:docMk/>
            <pc:sldMk cId="1387975811" sldId="274"/>
            <ac:picMk id="13" creationId="{1A6D7813-E50A-3BB9-9B03-704C46AB68DF}"/>
          </ac:picMkLst>
        </pc:picChg>
      </pc:sldChg>
      <pc:sldChg chg="addSp delSp modSp add replId">
        <pc:chgData name="게스트 사용자" userId="S::urn:spo:anon#c44cf069dfd68680608706c92eb52538f47cf866af7a8125e9ffb326f2c1bffb::" providerId="AD" clId="Web-{6434AF95-FC09-C1AC-81C9-55149B45D630}" dt="2023-11-30T00:27:51.481" v="486" actId="1076"/>
        <pc:sldMkLst>
          <pc:docMk/>
          <pc:sldMk cId="1115825140" sldId="275"/>
        </pc:sldMkLst>
        <pc:spChg chg="mod">
          <ac:chgData name="게스트 사용자" userId="S::urn:spo:anon#c44cf069dfd68680608706c92eb52538f47cf866af7a8125e9ffb326f2c1bffb::" providerId="AD" clId="Web-{6434AF95-FC09-C1AC-81C9-55149B45D630}" dt="2023-11-29T22:54:51.511" v="110" actId="20577"/>
          <ac:spMkLst>
            <pc:docMk/>
            <pc:sldMk cId="1115825140" sldId="275"/>
            <ac:spMk id="2" creationId="{0EC391F5-694B-1544-B965-780CEA6D71A0}"/>
          </ac:spMkLst>
        </pc:spChg>
        <pc:spChg chg="mod">
          <ac:chgData name="게스트 사용자" userId="S::urn:spo:anon#c44cf069dfd68680608706c92eb52538f47cf866af7a8125e9ffb326f2c1bffb::" providerId="AD" clId="Web-{6434AF95-FC09-C1AC-81C9-55149B45D630}" dt="2023-11-30T00:27:51.481" v="486" actId="1076"/>
          <ac:spMkLst>
            <pc:docMk/>
            <pc:sldMk cId="1115825140" sldId="275"/>
            <ac:spMk id="14" creationId="{7F6CEC51-BAEA-36D8-C834-CF4424F52285}"/>
          </ac:spMkLst>
        </pc:spChg>
        <pc:picChg chg="add mod ord">
          <ac:chgData name="게스트 사용자" userId="S::urn:spo:anon#c44cf069dfd68680608706c92eb52538f47cf866af7a8125e9ffb326f2c1bffb::" providerId="AD" clId="Web-{6434AF95-FC09-C1AC-81C9-55149B45D630}" dt="2023-11-30T00:27:45.778" v="485" actId="1076"/>
          <ac:picMkLst>
            <pc:docMk/>
            <pc:sldMk cId="1115825140" sldId="275"/>
            <ac:picMk id="3" creationId="{E84F9FBA-68E4-02D4-4D81-CF8882B1EF66}"/>
          </ac:picMkLst>
        </pc:picChg>
        <pc:picChg chg="del">
          <ac:chgData name="게스트 사용자" userId="S::urn:spo:anon#c44cf069dfd68680608706c92eb52538f47cf866af7a8125e9ffb326f2c1bffb::" providerId="AD" clId="Web-{6434AF95-FC09-C1AC-81C9-55149B45D630}" dt="2023-11-29T22:56:28.221" v="112"/>
          <ac:picMkLst>
            <pc:docMk/>
            <pc:sldMk cId="1115825140" sldId="275"/>
            <ac:picMk id="13" creationId="{1A6D7813-E50A-3BB9-9B03-704C46AB68DF}"/>
          </ac:picMkLst>
        </pc:picChg>
      </pc:sldChg>
      <pc:sldChg chg="addSp delSp modSp add del ord replId">
        <pc:chgData name="게스트 사용자" userId="S::urn:spo:anon#c44cf069dfd68680608706c92eb52538f47cf866af7a8125e9ffb326f2c1bffb::" providerId="AD" clId="Web-{6434AF95-FC09-C1AC-81C9-55149B45D630}" dt="2023-11-29T23:44:16.672" v="364"/>
        <pc:sldMkLst>
          <pc:docMk/>
          <pc:sldMk cId="3276446761" sldId="276"/>
        </pc:sldMkLst>
        <pc:spChg chg="mod">
          <ac:chgData name="게스트 사용자" userId="S::urn:spo:anon#c44cf069dfd68680608706c92eb52538f47cf866af7a8125e9ffb326f2c1bffb::" providerId="AD" clId="Web-{6434AF95-FC09-C1AC-81C9-55149B45D630}" dt="2023-11-29T23:07:45.483" v="244" actId="20577"/>
          <ac:spMkLst>
            <pc:docMk/>
            <pc:sldMk cId="3276446761" sldId="276"/>
            <ac:spMk id="14" creationId="{7F6CEC51-BAEA-36D8-C834-CF4424F52285}"/>
          </ac:spMkLst>
        </pc:spChg>
        <pc:picChg chg="del">
          <ac:chgData name="게스트 사용자" userId="S::urn:spo:anon#c44cf069dfd68680608706c92eb52538f47cf866af7a8125e9ffb326f2c1bffb::" providerId="AD" clId="Web-{6434AF95-FC09-C1AC-81C9-55149B45D630}" dt="2023-11-29T22:58:13.462" v="134"/>
          <ac:picMkLst>
            <pc:docMk/>
            <pc:sldMk cId="3276446761" sldId="276"/>
            <ac:picMk id="3" creationId="{E84F9FBA-68E4-02D4-4D81-CF8882B1EF66}"/>
          </ac:picMkLst>
        </pc:picChg>
        <pc:picChg chg="add mod">
          <ac:chgData name="게스트 사용자" userId="S::urn:spo:anon#c44cf069dfd68680608706c92eb52538f47cf866af7a8125e9ffb326f2c1bffb::" providerId="AD" clId="Web-{6434AF95-FC09-C1AC-81C9-55149B45D630}" dt="2023-11-29T23:00:31.690" v="160" actId="14100"/>
          <ac:picMkLst>
            <pc:docMk/>
            <pc:sldMk cId="3276446761" sldId="276"/>
            <ac:picMk id="4" creationId="{5AF4B675-4F6B-4506-523E-81B108EC7E91}"/>
          </ac:picMkLst>
        </pc:picChg>
        <pc:picChg chg="add mod">
          <ac:chgData name="게스트 사용자" userId="S::urn:spo:anon#c44cf069dfd68680608706c92eb52538f47cf866af7a8125e9ffb326f2c1bffb::" providerId="AD" clId="Web-{6434AF95-FC09-C1AC-81C9-55149B45D630}" dt="2023-11-29T22:59:50.968" v="152" actId="14100"/>
          <ac:picMkLst>
            <pc:docMk/>
            <pc:sldMk cId="3276446761" sldId="276"/>
            <ac:picMk id="8" creationId="{1A3C7882-CE12-1EAF-A3B2-20E096E90D25}"/>
          </ac:picMkLst>
        </pc:picChg>
        <pc:picChg chg="add mod">
          <ac:chgData name="게스트 사용자" userId="S::urn:spo:anon#c44cf069dfd68680608706c92eb52538f47cf866af7a8125e9ffb326f2c1bffb::" providerId="AD" clId="Web-{6434AF95-FC09-C1AC-81C9-55149B45D630}" dt="2023-11-29T23:00:39.081" v="161" actId="14100"/>
          <ac:picMkLst>
            <pc:docMk/>
            <pc:sldMk cId="3276446761" sldId="276"/>
            <ac:picMk id="10" creationId="{D3AE8651-BEA9-E18D-8EE5-977DB231BFE1}"/>
          </ac:picMkLst>
        </pc:picChg>
      </pc:sldChg>
      <pc:sldChg chg="add del replId">
        <pc:chgData name="게스트 사용자" userId="S::urn:spo:anon#c44cf069dfd68680608706c92eb52538f47cf866af7a8125e9ffb326f2c1bffb::" providerId="AD" clId="Web-{6434AF95-FC09-C1AC-81C9-55149B45D630}" dt="2023-11-29T22:59:27.201" v="146"/>
        <pc:sldMkLst>
          <pc:docMk/>
          <pc:sldMk cId="2269601841" sldId="277"/>
        </pc:sldMkLst>
      </pc:sldChg>
      <pc:sldChg chg="delSp modSp add del replId">
        <pc:chgData name="게스트 사용자" userId="S::urn:spo:anon#c44cf069dfd68680608706c92eb52538f47cf866af7a8125e9ffb326f2c1bffb::" providerId="AD" clId="Web-{6434AF95-FC09-C1AC-81C9-55149B45D630}" dt="2023-11-29T23:46:28.680" v="396" actId="1076"/>
        <pc:sldMkLst>
          <pc:docMk/>
          <pc:sldMk cId="2934490861" sldId="277"/>
        </pc:sldMkLst>
        <pc:spChg chg="mod">
          <ac:chgData name="게스트 사용자" userId="S::urn:spo:anon#c44cf069dfd68680608706c92eb52538f47cf866af7a8125e9ffb326f2c1bffb::" providerId="AD" clId="Web-{6434AF95-FC09-C1AC-81C9-55149B45D630}" dt="2023-11-29T23:46:28.680" v="396" actId="1076"/>
          <ac:spMkLst>
            <pc:docMk/>
            <pc:sldMk cId="2934490861" sldId="277"/>
            <ac:spMk id="14" creationId="{7F6CEC51-BAEA-36D8-C834-CF4424F52285}"/>
          </ac:spMkLst>
        </pc:spChg>
        <pc:picChg chg="mod">
          <ac:chgData name="게스트 사용자" userId="S::urn:spo:anon#c44cf069dfd68680608706c92eb52538f47cf866af7a8125e9ffb326f2c1bffb::" providerId="AD" clId="Web-{6434AF95-FC09-C1AC-81C9-55149B45D630}" dt="2023-11-29T23:46:22.617" v="395" actId="1076"/>
          <ac:picMkLst>
            <pc:docMk/>
            <pc:sldMk cId="2934490861" sldId="277"/>
            <ac:picMk id="4" creationId="{5AF4B675-4F6B-4506-523E-81B108EC7E91}"/>
          </ac:picMkLst>
        </pc:picChg>
        <pc:picChg chg="del">
          <ac:chgData name="게스트 사용자" userId="S::urn:spo:anon#c44cf069dfd68680608706c92eb52538f47cf866af7a8125e9ffb326f2c1bffb::" providerId="AD" clId="Web-{6434AF95-FC09-C1AC-81C9-55149B45D630}" dt="2023-11-29T23:44:27.672" v="368"/>
          <ac:picMkLst>
            <pc:docMk/>
            <pc:sldMk cId="2934490861" sldId="277"/>
            <ac:picMk id="8" creationId="{1A3C7882-CE12-1EAF-A3B2-20E096E90D25}"/>
          </ac:picMkLst>
        </pc:picChg>
        <pc:picChg chg="del">
          <ac:chgData name="게스트 사용자" userId="S::urn:spo:anon#c44cf069dfd68680608706c92eb52538f47cf866af7a8125e9ffb326f2c1bffb::" providerId="AD" clId="Web-{6434AF95-FC09-C1AC-81C9-55149B45D630}" dt="2023-11-29T23:44:26.203" v="367"/>
          <ac:picMkLst>
            <pc:docMk/>
            <pc:sldMk cId="2934490861" sldId="277"/>
            <ac:picMk id="10" creationId="{D3AE8651-BEA9-E18D-8EE5-977DB231BFE1}"/>
          </ac:picMkLst>
        </pc:picChg>
      </pc:sldChg>
      <pc:sldChg chg="addSp delSp modSp add replId">
        <pc:chgData name="게스트 사용자" userId="S::urn:spo:anon#c44cf069dfd68680608706c92eb52538f47cf866af7a8125e9ffb326f2c1bffb::" providerId="AD" clId="Web-{6434AF95-FC09-C1AC-81C9-55149B45D630}" dt="2023-11-30T00:48:50.571" v="521"/>
        <pc:sldMkLst>
          <pc:docMk/>
          <pc:sldMk cId="945962892" sldId="278"/>
        </pc:sldMkLst>
        <pc:spChg chg="mod">
          <ac:chgData name="게스트 사용자" userId="S::urn:spo:anon#c44cf069dfd68680608706c92eb52538f47cf866af7a8125e9ffb326f2c1bffb::" providerId="AD" clId="Web-{6434AF95-FC09-C1AC-81C9-55149B45D630}" dt="2023-11-30T00:30:33.617" v="515" actId="1076"/>
          <ac:spMkLst>
            <pc:docMk/>
            <pc:sldMk cId="945962892" sldId="278"/>
            <ac:spMk id="14" creationId="{7F6CEC51-BAEA-36D8-C834-CF4424F52285}"/>
          </ac:spMkLst>
        </pc:spChg>
        <pc:picChg chg="add del mod">
          <ac:chgData name="게스트 사용자" userId="S::urn:spo:anon#c44cf069dfd68680608706c92eb52538f47cf866af7a8125e9ffb326f2c1bffb::" providerId="AD" clId="Web-{6434AF95-FC09-C1AC-81C9-55149B45D630}" dt="2023-11-29T23:09:35.975" v="254"/>
          <ac:picMkLst>
            <pc:docMk/>
            <pc:sldMk cId="945962892" sldId="278"/>
            <ac:picMk id="3" creationId="{51E83162-18E0-87BE-75A3-4BE70FC795B5}"/>
          </ac:picMkLst>
        </pc:picChg>
        <pc:picChg chg="add del mod">
          <ac:chgData name="게스트 사용자" userId="S::urn:spo:anon#c44cf069dfd68680608706c92eb52538f47cf866af7a8125e9ffb326f2c1bffb::" providerId="AD" clId="Web-{6434AF95-FC09-C1AC-81C9-55149B45D630}" dt="2023-11-30T00:48:50.571" v="521"/>
          <ac:picMkLst>
            <pc:docMk/>
            <pc:sldMk cId="945962892" sldId="278"/>
            <ac:picMk id="4" creationId="{47FB29A4-B226-B148-AED4-43BF75219C63}"/>
          </ac:picMkLst>
        </pc:picChg>
        <pc:picChg chg="del">
          <ac:chgData name="게스트 사용자" userId="S::urn:spo:anon#c44cf069dfd68680608706c92eb52538f47cf866af7a8125e9ffb326f2c1bffb::" providerId="AD" clId="Web-{6434AF95-FC09-C1AC-81C9-55149B45D630}" dt="2023-11-29T23:09:21.755" v="249"/>
          <ac:picMkLst>
            <pc:docMk/>
            <pc:sldMk cId="945962892" sldId="278"/>
            <ac:picMk id="4" creationId="{5AF4B675-4F6B-4506-523E-81B108EC7E91}"/>
          </ac:picMkLst>
        </pc:picChg>
        <pc:picChg chg="del">
          <ac:chgData name="게스트 사용자" userId="S::urn:spo:anon#c44cf069dfd68680608706c92eb52538f47cf866af7a8125e9ffb326f2c1bffb::" providerId="AD" clId="Web-{6434AF95-FC09-C1AC-81C9-55149B45D630}" dt="2023-11-29T23:09:23.552" v="251"/>
          <ac:picMkLst>
            <pc:docMk/>
            <pc:sldMk cId="945962892" sldId="278"/>
            <ac:picMk id="8" creationId="{1A3C7882-CE12-1EAF-A3B2-20E096E90D25}"/>
          </ac:picMkLst>
        </pc:picChg>
        <pc:picChg chg="del">
          <ac:chgData name="게스트 사용자" userId="S::urn:spo:anon#c44cf069dfd68680608706c92eb52538f47cf866af7a8125e9ffb326f2c1bffb::" providerId="AD" clId="Web-{6434AF95-FC09-C1AC-81C9-55149B45D630}" dt="2023-11-29T23:09:23.021" v="250"/>
          <ac:picMkLst>
            <pc:docMk/>
            <pc:sldMk cId="945962892" sldId="278"/>
            <ac:picMk id="10" creationId="{D3AE8651-BEA9-E18D-8EE5-977DB231BFE1}"/>
          </ac:picMkLst>
        </pc:picChg>
        <pc:picChg chg="add del mod">
          <ac:chgData name="게스트 사용자" userId="S::urn:spo:anon#c44cf069dfd68680608706c92eb52538f47cf866af7a8125e9ffb326f2c1bffb::" providerId="AD" clId="Web-{6434AF95-FC09-C1AC-81C9-55149B45D630}" dt="2023-11-29T23:09:37.163" v="255"/>
          <ac:picMkLst>
            <pc:docMk/>
            <pc:sldMk cId="945962892" sldId="278"/>
            <ac:picMk id="12" creationId="{8417CB08-2BB6-8D80-3D9A-0B0912B06B24}"/>
          </ac:picMkLst>
        </pc:picChg>
        <pc:picChg chg="add mod">
          <ac:chgData name="게스트 사용자" userId="S::urn:spo:anon#c44cf069dfd68680608706c92eb52538f47cf866af7a8125e9ffb326f2c1bffb::" providerId="AD" clId="Web-{6434AF95-FC09-C1AC-81C9-55149B45D630}" dt="2023-11-30T00:30:29.773" v="514" actId="1076"/>
          <ac:picMkLst>
            <pc:docMk/>
            <pc:sldMk cId="945962892" sldId="278"/>
            <ac:picMk id="13" creationId="{0C64B031-7415-5F93-AE5B-05CB9CB62B9B}"/>
          </ac:picMkLst>
        </pc:picChg>
      </pc:sldChg>
      <pc:sldChg chg="new del">
        <pc:chgData name="게스트 사용자" userId="S::urn:spo:anon#c44cf069dfd68680608706c92eb52538f47cf866af7a8125e9ffb326f2c1bffb::" providerId="AD" clId="Web-{6434AF95-FC09-C1AC-81C9-55149B45D630}" dt="2023-11-29T23:08:21.142" v="247"/>
        <pc:sldMkLst>
          <pc:docMk/>
          <pc:sldMk cId="1215192545" sldId="278"/>
        </pc:sldMkLst>
      </pc:sldChg>
      <pc:sldChg chg="addSp delSp modSp add replId">
        <pc:chgData name="게스트 사용자" userId="S::urn:spo:anon#c44cf069dfd68680608706c92eb52538f47cf866af7a8125e9ffb326f2c1bffb::" providerId="AD" clId="Web-{6434AF95-FC09-C1AC-81C9-55149B45D630}" dt="2023-11-30T01:03:51.520" v="540" actId="20577"/>
        <pc:sldMkLst>
          <pc:docMk/>
          <pc:sldMk cId="1263940035" sldId="279"/>
        </pc:sldMkLst>
        <pc:spChg chg="mod">
          <ac:chgData name="게스트 사용자" userId="S::urn:spo:anon#c44cf069dfd68680608706c92eb52538f47cf866af7a8125e9ffb326f2c1bffb::" providerId="AD" clId="Web-{6434AF95-FC09-C1AC-81C9-55149B45D630}" dt="2023-11-30T01:03:51.520" v="540" actId="20577"/>
          <ac:spMkLst>
            <pc:docMk/>
            <pc:sldMk cId="1263940035" sldId="279"/>
            <ac:spMk id="14" creationId="{7F6CEC51-BAEA-36D8-C834-CF4424F52285}"/>
          </ac:spMkLst>
        </pc:spChg>
        <pc:picChg chg="add del mod">
          <ac:chgData name="게스트 사용자" userId="S::urn:spo:anon#c44cf069dfd68680608706c92eb52538f47cf866af7a8125e9ffb326f2c1bffb::" providerId="AD" clId="Web-{6434AF95-FC09-C1AC-81C9-55149B45D630}" dt="2023-11-30T00:49:09.399" v="523"/>
          <ac:picMkLst>
            <pc:docMk/>
            <pc:sldMk cId="1263940035" sldId="279"/>
            <ac:picMk id="3" creationId="{94BD0CC5-C8BF-530E-5722-C0EE6DCFA0F0}"/>
          </ac:picMkLst>
        </pc:picChg>
        <pc:picChg chg="add del mod">
          <ac:chgData name="게스트 사용자" userId="S::urn:spo:anon#c44cf069dfd68680608706c92eb52538f47cf866af7a8125e9ffb326f2c1bffb::" providerId="AD" clId="Web-{6434AF95-FC09-C1AC-81C9-55149B45D630}" dt="2023-11-29T23:11:24.591" v="298"/>
          <ac:picMkLst>
            <pc:docMk/>
            <pc:sldMk cId="1263940035" sldId="279"/>
            <ac:picMk id="3" creationId="{AFFBC725-282F-27DE-F822-8658018F76CC}"/>
          </ac:picMkLst>
        </pc:picChg>
        <pc:picChg chg="add mod">
          <ac:chgData name="게스트 사용자" userId="S::urn:spo:anon#c44cf069dfd68680608706c92eb52538f47cf866af7a8125e9ffb326f2c1bffb::" providerId="AD" clId="Web-{6434AF95-FC09-C1AC-81C9-55149B45D630}" dt="2023-11-30T01:03:30.894" v="532" actId="1076"/>
          <ac:picMkLst>
            <pc:docMk/>
            <pc:sldMk cId="1263940035" sldId="279"/>
            <ac:picMk id="4" creationId="{4376CCFA-6B11-1F05-1F03-90071FCFE693}"/>
          </ac:picMkLst>
        </pc:picChg>
        <pc:picChg chg="add del mod">
          <ac:chgData name="게스트 사용자" userId="S::urn:spo:anon#c44cf069dfd68680608706c92eb52538f47cf866af7a8125e9ffb326f2c1bffb::" providerId="AD" clId="Web-{6434AF95-FC09-C1AC-81C9-55149B45D630}" dt="2023-11-30T01:03:26.441" v="531"/>
          <ac:picMkLst>
            <pc:docMk/>
            <pc:sldMk cId="1263940035" sldId="279"/>
            <ac:picMk id="10" creationId="{03884FC4-4AF2-F338-0717-6A9ED130D4BC}"/>
          </ac:picMkLst>
        </pc:picChg>
        <pc:picChg chg="del mod">
          <ac:chgData name="게스트 사용자" userId="S::urn:spo:anon#c44cf069dfd68680608706c92eb52538f47cf866af7a8125e9ffb326f2c1bffb::" providerId="AD" clId="Web-{6434AF95-FC09-C1AC-81C9-55149B45D630}" dt="2023-11-29T23:11:25.607" v="300"/>
          <ac:picMkLst>
            <pc:docMk/>
            <pc:sldMk cId="1263940035" sldId="279"/>
            <ac:picMk id="13" creationId="{0C64B031-7415-5F93-AE5B-05CB9CB62B9B}"/>
          </ac:picMkLst>
        </pc:picChg>
      </pc:sldChg>
      <pc:sldChg chg="addSp delSp modSp add replId">
        <pc:chgData name="게스트 사용자" userId="S::urn:spo:anon#c44cf069dfd68680608706c92eb52538f47cf866af7a8125e9ffb326f2c1bffb::" providerId="AD" clId="Web-{6434AF95-FC09-C1AC-81C9-55149B45D630}" dt="2023-11-30T01:05:50.523" v="562" actId="20577"/>
        <pc:sldMkLst>
          <pc:docMk/>
          <pc:sldMk cId="263545973" sldId="280"/>
        </pc:sldMkLst>
        <pc:spChg chg="mod">
          <ac:chgData name="게스트 사용자" userId="S::urn:spo:anon#c44cf069dfd68680608706c92eb52538f47cf866af7a8125e9ffb326f2c1bffb::" providerId="AD" clId="Web-{6434AF95-FC09-C1AC-81C9-55149B45D630}" dt="2023-11-30T01:05:50.523" v="562" actId="20577"/>
          <ac:spMkLst>
            <pc:docMk/>
            <pc:sldMk cId="263545973" sldId="280"/>
            <ac:spMk id="14" creationId="{7F6CEC51-BAEA-36D8-C834-CF4424F52285}"/>
          </ac:spMkLst>
        </pc:spChg>
        <pc:picChg chg="add del mod">
          <ac:chgData name="게스트 사용자" userId="S::urn:spo:anon#c44cf069dfd68680608706c92eb52538f47cf866af7a8125e9ffb326f2c1bffb::" providerId="AD" clId="Web-{6434AF95-FC09-C1AC-81C9-55149B45D630}" dt="2023-11-29T23:20:18.063" v="344"/>
          <ac:picMkLst>
            <pc:docMk/>
            <pc:sldMk cId="263545973" sldId="280"/>
            <ac:picMk id="3" creationId="{41DE1972-CE1B-D11A-D72F-215DD7F6A5B7}"/>
          </ac:picMkLst>
        </pc:picChg>
        <pc:picChg chg="add mod">
          <ac:chgData name="게스트 사용자" userId="S::urn:spo:anon#c44cf069dfd68680608706c92eb52538f47cf866af7a8125e9ffb326f2c1bffb::" providerId="AD" clId="Web-{6434AF95-FC09-C1AC-81C9-55149B45D630}" dt="2023-11-30T01:05:24.648" v="548" actId="1076"/>
          <ac:picMkLst>
            <pc:docMk/>
            <pc:sldMk cId="263545973" sldId="280"/>
            <ac:picMk id="4" creationId="{B1B5E2A8-22CC-8F4D-224C-53DFB9DE427A}"/>
          </ac:picMkLst>
        </pc:picChg>
        <pc:picChg chg="add del">
          <ac:chgData name="게스트 사용자" userId="S::urn:spo:anon#c44cf069dfd68680608706c92eb52538f47cf866af7a8125e9ffb326f2c1bffb::" providerId="AD" clId="Web-{6434AF95-FC09-C1AC-81C9-55149B45D630}" dt="2023-11-30T01:05:20.319" v="547"/>
          <ac:picMkLst>
            <pc:docMk/>
            <pc:sldMk cId="263545973" sldId="280"/>
            <ac:picMk id="8" creationId="{CC58E9CB-3966-49BD-3403-57D6E44C8578}"/>
          </ac:picMkLst>
        </pc:picChg>
        <pc:picChg chg="del">
          <ac:chgData name="게스트 사용자" userId="S::urn:spo:anon#c44cf069dfd68680608706c92eb52538f47cf866af7a8125e9ffb326f2c1bffb::" providerId="AD" clId="Web-{6434AF95-FC09-C1AC-81C9-55149B45D630}" dt="2023-11-29T23:20:22.095" v="346"/>
          <ac:picMkLst>
            <pc:docMk/>
            <pc:sldMk cId="263545973" sldId="280"/>
            <ac:picMk id="13" creationId="{0C64B031-7415-5F93-AE5B-05CB9CB62B9B}"/>
          </ac:picMkLst>
        </pc:picChg>
      </pc:sldChg>
      <pc:sldChg chg="add del replId">
        <pc:chgData name="게스트 사용자" userId="S::urn:spo:anon#c44cf069dfd68680608706c92eb52538f47cf866af7a8125e9ffb326f2c1bffb::" providerId="AD" clId="Web-{6434AF95-FC09-C1AC-81C9-55149B45D630}" dt="2023-11-29T23:46:43.025" v="401"/>
        <pc:sldMkLst>
          <pc:docMk/>
          <pc:sldMk cId="261614448" sldId="281"/>
        </pc:sldMkLst>
      </pc:sldChg>
      <pc:sldChg chg="add del replId">
        <pc:chgData name="게스트 사용자" userId="S::urn:spo:anon#c44cf069dfd68680608706c92eb52538f47cf866af7a8125e9ffb326f2c1bffb::" providerId="AD" clId="Web-{6434AF95-FC09-C1AC-81C9-55149B45D630}" dt="2023-11-29T23:44:11.327" v="362"/>
        <pc:sldMkLst>
          <pc:docMk/>
          <pc:sldMk cId="535662618" sldId="281"/>
        </pc:sldMkLst>
      </pc:sldChg>
      <pc:sldChg chg="add del replId">
        <pc:chgData name="게스트 사용자" userId="S::urn:spo:anon#c44cf069dfd68680608706c92eb52538f47cf866af7a8125e9ffb326f2c1bffb::" providerId="AD" clId="Web-{6434AF95-FC09-C1AC-81C9-55149B45D630}" dt="2023-11-29T23:54:28.242" v="448"/>
        <pc:sldMkLst>
          <pc:docMk/>
          <pc:sldMk cId="1078197645" sldId="282"/>
        </pc:sldMkLst>
      </pc:sldChg>
      <pc:sldChg chg="addSp delSp modSp add replId">
        <pc:chgData name="게스트 사용자" userId="S::urn:spo:anon#c44cf069dfd68680608706c92eb52538f47cf866af7a8125e9ffb326f2c1bffb::" providerId="AD" clId="Web-{6434AF95-FC09-C1AC-81C9-55149B45D630}" dt="2023-11-29T23:52:46.126" v="426" actId="1076"/>
        <pc:sldMkLst>
          <pc:docMk/>
          <pc:sldMk cId="3239618939" sldId="283"/>
        </pc:sldMkLst>
        <pc:spChg chg="mod">
          <ac:chgData name="게스트 사용자" userId="S::urn:spo:anon#c44cf069dfd68680608706c92eb52538f47cf866af7a8125e9ffb326f2c1bffb::" providerId="AD" clId="Web-{6434AF95-FC09-C1AC-81C9-55149B45D630}" dt="2023-11-29T23:47:46.310" v="403" actId="20577"/>
          <ac:spMkLst>
            <pc:docMk/>
            <pc:sldMk cId="3239618939" sldId="283"/>
            <ac:spMk id="14" creationId="{7F6CEC51-BAEA-36D8-C834-CF4424F52285}"/>
          </ac:spMkLst>
        </pc:spChg>
        <pc:picChg chg="del mod">
          <ac:chgData name="게스트 사용자" userId="S::urn:spo:anon#c44cf069dfd68680608706c92eb52538f47cf866af7a8125e9ffb326f2c1bffb::" providerId="AD" clId="Web-{6434AF95-FC09-C1AC-81C9-55149B45D630}" dt="2023-11-29T23:52:41.392" v="425"/>
          <ac:picMkLst>
            <pc:docMk/>
            <pc:sldMk cId="3239618939" sldId="283"/>
            <ac:picMk id="4" creationId="{5AF4B675-4F6B-4506-523E-81B108EC7E91}"/>
          </ac:picMkLst>
        </pc:picChg>
        <pc:picChg chg="add mod">
          <ac:chgData name="게스트 사용자" userId="S::urn:spo:anon#c44cf069dfd68680608706c92eb52538f47cf866af7a8125e9ffb326f2c1bffb::" providerId="AD" clId="Web-{6434AF95-FC09-C1AC-81C9-55149B45D630}" dt="2023-11-29T23:52:46.126" v="426" actId="1076"/>
          <ac:picMkLst>
            <pc:docMk/>
            <pc:sldMk cId="3239618939" sldId="283"/>
            <ac:picMk id="8" creationId="{727B90B4-A8F2-1B35-AABF-5A17534AA747}"/>
          </ac:picMkLst>
        </pc:picChg>
      </pc:sldChg>
      <pc:sldChg chg="addSp delSp modSp add del ord replId">
        <pc:chgData name="게스트 사용자" userId="S::urn:spo:anon#c44cf069dfd68680608706c92eb52538f47cf866af7a8125e9ffb326f2c1bffb::" providerId="AD" clId="Web-{6434AF95-FC09-C1AC-81C9-55149B45D630}" dt="2023-11-29T23:53:20.472" v="432"/>
        <pc:sldMkLst>
          <pc:docMk/>
          <pc:sldMk cId="2376040712" sldId="284"/>
        </pc:sldMkLst>
        <pc:spChg chg="mod">
          <ac:chgData name="게스트 사용자" userId="S::urn:spo:anon#c44cf069dfd68680608706c92eb52538f47cf866af7a8125e9ffb326f2c1bffb::" providerId="AD" clId="Web-{6434AF95-FC09-C1AC-81C9-55149B45D630}" dt="2023-11-29T23:48:26.125" v="410" actId="20577"/>
          <ac:spMkLst>
            <pc:docMk/>
            <pc:sldMk cId="2376040712" sldId="284"/>
            <ac:spMk id="14" creationId="{7F6CEC51-BAEA-36D8-C834-CF4424F52285}"/>
          </ac:spMkLst>
        </pc:spChg>
        <pc:picChg chg="del">
          <ac:chgData name="게스트 사용자" userId="S::urn:spo:anon#c44cf069dfd68680608706c92eb52538f47cf866af7a8125e9ffb326f2c1bffb::" providerId="AD" clId="Web-{6434AF95-FC09-C1AC-81C9-55149B45D630}" dt="2023-11-29T23:49:13.941" v="416"/>
          <ac:picMkLst>
            <pc:docMk/>
            <pc:sldMk cId="2376040712" sldId="284"/>
            <ac:picMk id="4" creationId="{5AF4B675-4F6B-4506-523E-81B108EC7E91}"/>
          </ac:picMkLst>
        </pc:picChg>
        <pc:picChg chg="add del mod">
          <ac:chgData name="게스트 사용자" userId="S::urn:spo:anon#c44cf069dfd68680608706c92eb52538f47cf866af7a8125e9ffb326f2c1bffb::" providerId="AD" clId="Web-{6434AF95-FC09-C1AC-81C9-55149B45D630}" dt="2023-11-29T23:53:18.894" v="431"/>
          <ac:picMkLst>
            <pc:docMk/>
            <pc:sldMk cId="2376040712" sldId="284"/>
            <ac:picMk id="8" creationId="{CCA58944-CF18-D424-3EF6-E324E82DF224}"/>
          </ac:picMkLst>
        </pc:picChg>
      </pc:sldChg>
      <pc:sldChg chg="addSp delSp modSp add ord replId">
        <pc:chgData name="게스트 사용자" userId="S::urn:spo:anon#c44cf069dfd68680608706c92eb52538f47cf866af7a8125e9ffb326f2c1bffb::" providerId="AD" clId="Web-{6434AF95-FC09-C1AC-81C9-55149B45D630}" dt="2023-11-29T23:54:23.742" v="447" actId="1076"/>
        <pc:sldMkLst>
          <pc:docMk/>
          <pc:sldMk cId="2931342491" sldId="285"/>
        </pc:sldMkLst>
        <pc:spChg chg="mod">
          <ac:chgData name="게스트 사용자" userId="S::urn:spo:anon#c44cf069dfd68680608706c92eb52538f47cf866af7a8125e9ffb326f2c1bffb::" providerId="AD" clId="Web-{6434AF95-FC09-C1AC-81C9-55149B45D630}" dt="2023-11-29T23:53:16.378" v="430" actId="20577"/>
          <ac:spMkLst>
            <pc:docMk/>
            <pc:sldMk cId="2931342491" sldId="285"/>
            <ac:spMk id="14" creationId="{7F6CEC51-BAEA-36D8-C834-CF4424F52285}"/>
          </ac:spMkLst>
        </pc:spChg>
        <pc:picChg chg="add del mod">
          <ac:chgData name="게스트 사용자" userId="S::urn:spo:anon#c44cf069dfd68680608706c92eb52538f47cf866af7a8125e9ffb326f2c1bffb::" providerId="AD" clId="Web-{6434AF95-FC09-C1AC-81C9-55149B45D630}" dt="2023-11-29T23:54:23.742" v="447" actId="1076"/>
          <ac:picMkLst>
            <pc:docMk/>
            <pc:sldMk cId="2931342491" sldId="285"/>
            <ac:picMk id="3" creationId="{348D6324-828A-9DE5-45A0-6304E25F4A95}"/>
          </ac:picMkLst>
        </pc:picChg>
        <pc:picChg chg="del">
          <ac:chgData name="게스트 사용자" userId="S::urn:spo:anon#c44cf069dfd68680608706c92eb52538f47cf866af7a8125e9ffb326f2c1bffb::" providerId="AD" clId="Web-{6434AF95-FC09-C1AC-81C9-55149B45D630}" dt="2023-11-29T23:54:19.148" v="446"/>
          <ac:picMkLst>
            <pc:docMk/>
            <pc:sldMk cId="2931342491" sldId="285"/>
            <ac:picMk id="8" creationId="{727B90B4-A8F2-1B35-AABF-5A17534AA747}"/>
          </ac:picMkLst>
        </pc:picChg>
      </pc:sldChg>
      <pc:sldChg chg="addSp delSp modSp add replId">
        <pc:chgData name="게스트 사용자" userId="S::urn:spo:anon#c44cf069dfd68680608706c92eb52538f47cf866af7a8125e9ffb326f2c1bffb::" providerId="AD" clId="Web-{6434AF95-FC09-C1AC-81C9-55149B45D630}" dt="2023-11-30T01:06:22.759" v="568" actId="1076"/>
        <pc:sldMkLst>
          <pc:docMk/>
          <pc:sldMk cId="3745460503" sldId="286"/>
        </pc:sldMkLst>
        <pc:spChg chg="mod">
          <ac:chgData name="게스트 사용자" userId="S::urn:spo:anon#c44cf069dfd68680608706c92eb52538f47cf866af7a8125e9ffb326f2c1bffb::" providerId="AD" clId="Web-{6434AF95-FC09-C1AC-81C9-55149B45D630}" dt="2023-11-30T01:06:22.759" v="568" actId="1076"/>
          <ac:spMkLst>
            <pc:docMk/>
            <pc:sldMk cId="3745460503" sldId="286"/>
            <ac:spMk id="14" creationId="{7F6CEC51-BAEA-36D8-C834-CF4424F52285}"/>
          </ac:spMkLst>
        </pc:spChg>
        <pc:picChg chg="add del mod">
          <ac:chgData name="게스트 사용자" userId="S::urn:spo:anon#c44cf069dfd68680608706c92eb52538f47cf866af7a8125e9ffb326f2c1bffb::" providerId="AD" clId="Web-{6434AF95-FC09-C1AC-81C9-55149B45D630}" dt="2023-11-30T01:06:17.993" v="567" actId="1076"/>
          <ac:picMkLst>
            <pc:docMk/>
            <pc:sldMk cId="3745460503" sldId="286"/>
            <ac:picMk id="3" creationId="{B85A59FF-8708-EB8B-B874-7D37CD76354E}"/>
          </ac:picMkLst>
        </pc:picChg>
        <pc:picChg chg="del">
          <ac:chgData name="게스트 사용자" userId="S::urn:spo:anon#c44cf069dfd68680608706c92eb52538f47cf866af7a8125e9ffb326f2c1bffb::" providerId="AD" clId="Web-{6434AF95-FC09-C1AC-81C9-55149B45D630}" dt="2023-11-30T00:08:03.014" v="451"/>
          <ac:picMkLst>
            <pc:docMk/>
            <pc:sldMk cId="3745460503" sldId="286"/>
            <ac:picMk id="4" creationId="{B1B5E2A8-22CC-8F4D-224C-53DFB9DE427A}"/>
          </ac:picMkLst>
        </pc:picChg>
      </pc:sldChg>
      <pc:sldChg chg="modSp add replId">
        <pc:chgData name="게스트 사용자" userId="S::urn:spo:anon#c44cf069dfd68680608706c92eb52538f47cf866af7a8125e9ffb326f2c1bffb::" providerId="AD" clId="Web-{6434AF95-FC09-C1AC-81C9-55149B45D630}" dt="2023-11-30T02:31:04.511" v="1117" actId="20577"/>
        <pc:sldMkLst>
          <pc:docMk/>
          <pc:sldMk cId="2724400581" sldId="287"/>
        </pc:sldMkLst>
        <pc:spChg chg="mod">
          <ac:chgData name="게스트 사용자" userId="S::urn:spo:anon#c44cf069dfd68680608706c92eb52538f47cf866af7a8125e9ffb326f2c1bffb::" providerId="AD" clId="Web-{6434AF95-FC09-C1AC-81C9-55149B45D630}" dt="2023-11-30T00:12:18.046" v="475" actId="20577"/>
          <ac:spMkLst>
            <pc:docMk/>
            <pc:sldMk cId="2724400581" sldId="287"/>
            <ac:spMk id="2" creationId="{0EC391F5-694B-1544-B965-780CEA6D71A0}"/>
          </ac:spMkLst>
        </pc:spChg>
        <pc:spChg chg="mod">
          <ac:chgData name="게스트 사용자" userId="S::urn:spo:anon#c44cf069dfd68680608706c92eb52538f47cf866af7a8125e9ffb326f2c1bffb::" providerId="AD" clId="Web-{6434AF95-FC09-C1AC-81C9-55149B45D630}" dt="2023-11-30T02:31:04.511" v="1117" actId="20577"/>
          <ac:spMkLst>
            <pc:docMk/>
            <pc:sldMk cId="2724400581" sldId="287"/>
            <ac:spMk id="3" creationId="{3B1E70D0-184C-A6FF-7307-7447C39EFB62}"/>
          </ac:spMkLst>
        </pc:spChg>
      </pc:sldChg>
      <pc:sldChg chg="add del replId">
        <pc:chgData name="게스트 사용자" userId="S::urn:spo:anon#c44cf069dfd68680608706c92eb52538f47cf866af7a8125e9ffb326f2c1bffb::" providerId="AD" clId="Web-{6434AF95-FC09-C1AC-81C9-55149B45D630}" dt="2023-11-30T01:36:58.159" v="709"/>
        <pc:sldMkLst>
          <pc:docMk/>
          <pc:sldMk cId="1907655471" sldId="288"/>
        </pc:sldMkLst>
      </pc:sldChg>
      <pc:sldChg chg="add del replId">
        <pc:chgData name="게스트 사용자" userId="S::urn:spo:anon#c44cf069dfd68680608706c92eb52538f47cf866af7a8125e9ffb326f2c1bffb::" providerId="AD" clId="Web-{6434AF95-FC09-C1AC-81C9-55149B45D630}" dt="2023-11-30T01:37:04.503" v="710"/>
        <pc:sldMkLst>
          <pc:docMk/>
          <pc:sldMk cId="988290131" sldId="289"/>
        </pc:sldMkLst>
      </pc:sldChg>
      <pc:sldChg chg="addSp delSp modSp add replId">
        <pc:chgData name="게스트 사용자" userId="S::urn:spo:anon#c44cf069dfd68680608706c92eb52538f47cf866af7a8125e9ffb326f2c1bffb::" providerId="AD" clId="Web-{6434AF95-FC09-C1AC-81C9-55149B45D630}" dt="2023-11-30T01:53:10.348" v="881" actId="1076"/>
        <pc:sldMkLst>
          <pc:docMk/>
          <pc:sldMk cId="2149369106" sldId="290"/>
        </pc:sldMkLst>
        <pc:spChg chg="mod">
          <ac:chgData name="게스트 사용자" userId="S::urn:spo:anon#c44cf069dfd68680608706c92eb52538f47cf866af7a8125e9ffb326f2c1bffb::" providerId="AD" clId="Web-{6434AF95-FC09-C1AC-81C9-55149B45D630}" dt="2023-11-30T01:53:10.348" v="881" actId="1076"/>
          <ac:spMkLst>
            <pc:docMk/>
            <pc:sldMk cId="2149369106" sldId="290"/>
            <ac:spMk id="14" creationId="{7F6CEC51-BAEA-36D8-C834-CF4424F52285}"/>
          </ac:spMkLst>
        </pc:spChg>
        <pc:picChg chg="del">
          <ac:chgData name="게스트 사용자" userId="S::urn:spo:anon#c44cf069dfd68680608706c92eb52538f47cf866af7a8125e9ffb326f2c1bffb::" providerId="AD" clId="Web-{6434AF95-FC09-C1AC-81C9-55149B45D630}" dt="2023-11-30T01:44:30.189" v="766"/>
          <ac:picMkLst>
            <pc:docMk/>
            <pc:sldMk cId="2149369106" sldId="290"/>
            <ac:picMk id="3" creationId="{348D6324-828A-9DE5-45A0-6304E25F4A95}"/>
          </ac:picMkLst>
        </pc:picChg>
        <pc:picChg chg="add mod">
          <ac:chgData name="게스트 사용자" userId="S::urn:spo:anon#c44cf069dfd68680608706c92eb52538f47cf866af7a8125e9ffb326f2c1bffb::" providerId="AD" clId="Web-{6434AF95-FC09-C1AC-81C9-55149B45D630}" dt="2023-11-30T01:45:46.926" v="794" actId="1076"/>
          <ac:picMkLst>
            <pc:docMk/>
            <pc:sldMk cId="2149369106" sldId="290"/>
            <ac:picMk id="4" creationId="{DF933E7D-FC40-DD4B-F5D2-078B13F3AFDD}"/>
          </ac:picMkLst>
        </pc:picChg>
      </pc:sldChg>
      <pc:sldChg chg="add replId">
        <pc:chgData name="게스트 사용자" userId="S::urn:spo:anon#c44cf069dfd68680608706c92eb52538f47cf866af7a8125e9ffb326f2c1bffb::" providerId="AD" clId="Web-{6434AF95-FC09-C1AC-81C9-55149B45D630}" dt="2023-11-30T01:34:53.045" v="707"/>
        <pc:sldMkLst>
          <pc:docMk/>
          <pc:sldMk cId="800338269" sldId="291"/>
        </pc:sldMkLst>
      </pc:sldChg>
      <pc:sldChg chg="addSp delSp modSp add replId">
        <pc:chgData name="게스트 사용자" userId="S::urn:spo:anon#c44cf069dfd68680608706c92eb52538f47cf866af7a8125e9ffb326f2c1bffb::" providerId="AD" clId="Web-{6434AF95-FC09-C1AC-81C9-55149B45D630}" dt="2023-11-30T01:54:14.319" v="894" actId="1076"/>
        <pc:sldMkLst>
          <pc:docMk/>
          <pc:sldMk cId="4150484032" sldId="292"/>
        </pc:sldMkLst>
        <pc:spChg chg="mod">
          <ac:chgData name="게스트 사용자" userId="S::urn:spo:anon#c44cf069dfd68680608706c92eb52538f47cf866af7a8125e9ffb326f2c1bffb::" providerId="AD" clId="Web-{6434AF95-FC09-C1AC-81C9-55149B45D630}" dt="2023-11-30T01:54:14.319" v="894" actId="1076"/>
          <ac:spMkLst>
            <pc:docMk/>
            <pc:sldMk cId="4150484032" sldId="292"/>
            <ac:spMk id="14" creationId="{7F6CEC51-BAEA-36D8-C834-CF4424F52285}"/>
          </ac:spMkLst>
        </pc:spChg>
        <pc:picChg chg="del">
          <ac:chgData name="게스트 사용자" userId="S::urn:spo:anon#c44cf069dfd68680608706c92eb52538f47cf866af7a8125e9ffb326f2c1bffb::" providerId="AD" clId="Web-{6434AF95-FC09-C1AC-81C9-55149B45D630}" dt="2023-11-30T01:48:24.246" v="811"/>
          <ac:picMkLst>
            <pc:docMk/>
            <pc:sldMk cId="4150484032" sldId="292"/>
            <ac:picMk id="3" creationId="{348D6324-828A-9DE5-45A0-6304E25F4A95}"/>
          </ac:picMkLst>
        </pc:picChg>
        <pc:picChg chg="del">
          <ac:chgData name="게스트 사용자" userId="S::urn:spo:anon#c44cf069dfd68680608706c92eb52538f47cf866af7a8125e9ffb326f2c1bffb::" providerId="AD" clId="Web-{6434AF95-FC09-C1AC-81C9-55149B45D630}" dt="2023-11-30T01:48:23.215" v="810"/>
          <ac:picMkLst>
            <pc:docMk/>
            <pc:sldMk cId="4150484032" sldId="292"/>
            <ac:picMk id="4" creationId="{DF933E7D-FC40-DD4B-F5D2-078B13F3AFDD}"/>
          </ac:picMkLst>
        </pc:picChg>
        <pc:picChg chg="add mod">
          <ac:chgData name="게스트 사용자" userId="S::urn:spo:anon#c44cf069dfd68680608706c92eb52538f47cf866af7a8125e9ffb326f2c1bffb::" providerId="AD" clId="Web-{6434AF95-FC09-C1AC-81C9-55149B45D630}" dt="2023-11-30T01:54:09.647" v="893" actId="1076"/>
          <ac:picMkLst>
            <pc:docMk/>
            <pc:sldMk cId="4150484032" sldId="292"/>
            <ac:picMk id="8" creationId="{EB7C37C0-1F32-1F08-7039-7ECC8AB361EC}"/>
          </ac:picMkLst>
        </pc:picChg>
      </pc:sldChg>
      <pc:sldChg chg="addSp delSp modSp add replId">
        <pc:chgData name="게스트 사용자" userId="S::urn:spo:anon#c44cf069dfd68680608706c92eb52538f47cf866af7a8125e9ffb326f2c1bffb::" providerId="AD" clId="Web-{6434AF95-FC09-C1AC-81C9-55149B45D630}" dt="2023-11-30T01:53:35.583" v="888" actId="1076"/>
        <pc:sldMkLst>
          <pc:docMk/>
          <pc:sldMk cId="562850269" sldId="293"/>
        </pc:sldMkLst>
        <pc:spChg chg="mod">
          <ac:chgData name="게스트 사용자" userId="S::urn:spo:anon#c44cf069dfd68680608706c92eb52538f47cf866af7a8125e9ffb326f2c1bffb::" providerId="AD" clId="Web-{6434AF95-FC09-C1AC-81C9-55149B45D630}" dt="2023-11-30T01:53:35.583" v="888" actId="1076"/>
          <ac:spMkLst>
            <pc:docMk/>
            <pc:sldMk cId="562850269" sldId="293"/>
            <ac:spMk id="14" creationId="{7F6CEC51-BAEA-36D8-C834-CF4424F52285}"/>
          </ac:spMkLst>
        </pc:spChg>
        <pc:picChg chg="del">
          <ac:chgData name="게스트 사용자" userId="S::urn:spo:anon#c44cf069dfd68680608706c92eb52538f47cf866af7a8125e9ffb326f2c1bffb::" providerId="AD" clId="Web-{6434AF95-FC09-C1AC-81C9-55149B45D630}" dt="2023-11-30T01:47:03.134" v="798"/>
          <ac:picMkLst>
            <pc:docMk/>
            <pc:sldMk cId="562850269" sldId="293"/>
            <ac:picMk id="3" creationId="{348D6324-828A-9DE5-45A0-6304E25F4A95}"/>
          </ac:picMkLst>
        </pc:picChg>
        <pc:picChg chg="del">
          <ac:chgData name="게스트 사용자" userId="S::urn:spo:anon#c44cf069dfd68680608706c92eb52538f47cf866af7a8125e9ffb326f2c1bffb::" providerId="AD" clId="Web-{6434AF95-FC09-C1AC-81C9-55149B45D630}" dt="2023-11-30T01:47:04.212" v="799"/>
          <ac:picMkLst>
            <pc:docMk/>
            <pc:sldMk cId="562850269" sldId="293"/>
            <ac:picMk id="4" creationId="{DF933E7D-FC40-DD4B-F5D2-078B13F3AFDD}"/>
          </ac:picMkLst>
        </pc:picChg>
        <pc:picChg chg="add mod">
          <ac:chgData name="게스트 사용자" userId="S::urn:spo:anon#c44cf069dfd68680608706c92eb52538f47cf866af7a8125e9ffb326f2c1bffb::" providerId="AD" clId="Web-{6434AF95-FC09-C1AC-81C9-55149B45D630}" dt="2023-11-30T01:47:29.276" v="803" actId="14100"/>
          <ac:picMkLst>
            <pc:docMk/>
            <pc:sldMk cId="562850269" sldId="293"/>
            <ac:picMk id="8" creationId="{C5308B1F-4E24-A7AD-5B22-A9E5C3F40A61}"/>
          </ac:picMkLst>
        </pc:picChg>
      </pc:sldChg>
      <pc:sldChg chg="addSp delSp modSp add replId">
        <pc:chgData name="게스트 사용자" userId="S::urn:spo:anon#c44cf069dfd68680608706c92eb52538f47cf866af7a8125e9ffb326f2c1bffb::" providerId="AD" clId="Web-{6434AF95-FC09-C1AC-81C9-55149B45D630}" dt="2023-11-30T02:23:02.747" v="942" actId="14100"/>
        <pc:sldMkLst>
          <pc:docMk/>
          <pc:sldMk cId="445205295" sldId="294"/>
        </pc:sldMkLst>
        <pc:spChg chg="mod">
          <ac:chgData name="게스트 사용자" userId="S::urn:spo:anon#c44cf069dfd68680608706c92eb52538f47cf866af7a8125e9ffb326f2c1bffb::" providerId="AD" clId="Web-{6434AF95-FC09-C1AC-81C9-55149B45D630}" dt="2023-11-30T01:39:12.772" v="735" actId="20577"/>
          <ac:spMkLst>
            <pc:docMk/>
            <pc:sldMk cId="445205295" sldId="294"/>
            <ac:spMk id="2" creationId="{0EC391F5-694B-1544-B965-780CEA6D71A0}"/>
          </ac:spMkLst>
        </pc:spChg>
        <pc:spChg chg="mod">
          <ac:chgData name="게스트 사용자" userId="S::urn:spo:anon#c44cf069dfd68680608706c92eb52538f47cf866af7a8125e9ffb326f2c1bffb::" providerId="AD" clId="Web-{6434AF95-FC09-C1AC-81C9-55149B45D630}" dt="2023-11-30T02:23:02.747" v="942" actId="14100"/>
          <ac:spMkLst>
            <pc:docMk/>
            <pc:sldMk cId="445205295" sldId="294"/>
            <ac:spMk id="3" creationId="{3B1E70D0-184C-A6FF-7307-7447C39EFB62}"/>
          </ac:spMkLst>
        </pc:spChg>
        <pc:spChg chg="add del mod">
          <ac:chgData name="게스트 사용자" userId="S::urn:spo:anon#c44cf069dfd68680608706c92eb52538f47cf866af7a8125e9ffb326f2c1bffb::" providerId="AD" clId="Web-{6434AF95-FC09-C1AC-81C9-55149B45D630}" dt="2023-11-30T01:55:57.635" v="935"/>
          <ac:spMkLst>
            <pc:docMk/>
            <pc:sldMk cId="445205295" sldId="294"/>
            <ac:spMk id="10" creationId="{40CDEB84-B8D3-844D-975F-731DF63EF88F}"/>
          </ac:spMkLst>
        </pc:spChg>
        <pc:picChg chg="del">
          <ac:chgData name="게스트 사용자" userId="S::urn:spo:anon#c44cf069dfd68680608706c92eb52538f47cf866af7a8125e9ffb326f2c1bffb::" providerId="AD" clId="Web-{6434AF95-FC09-C1AC-81C9-55149B45D630}" dt="2023-11-30T01:55:56.260" v="934"/>
          <ac:picMkLst>
            <pc:docMk/>
            <pc:sldMk cId="445205295" sldId="294"/>
            <ac:picMk id="4" creationId="{D0486206-0128-3EF8-D5C5-2BD2ECBDB56A}"/>
          </ac:picMkLst>
        </pc:picChg>
        <pc:picChg chg="del">
          <ac:chgData name="게스트 사용자" userId="S::urn:spo:anon#c44cf069dfd68680608706c92eb52538f47cf866af7a8125e9ffb326f2c1bffb::" providerId="AD" clId="Web-{6434AF95-FC09-C1AC-81C9-55149B45D630}" dt="2023-11-30T01:55:58.650" v="936"/>
          <ac:picMkLst>
            <pc:docMk/>
            <pc:sldMk cId="445205295" sldId="294"/>
            <ac:picMk id="12" creationId="{44BC94A6-7B1C-C5D6-17E1-567F2C6E4F6B}"/>
          </ac:picMkLst>
        </pc:picChg>
      </pc:sldChg>
      <pc:sldChg chg="addSp delSp modSp add replId">
        <pc:chgData name="게스트 사용자" userId="S::urn:spo:anon#c44cf069dfd68680608706c92eb52538f47cf866af7a8125e9ffb326f2c1bffb::" providerId="AD" clId="Web-{6434AF95-FC09-C1AC-81C9-55149B45D630}" dt="2023-11-30T01:43:32.062" v="764" actId="20577"/>
        <pc:sldMkLst>
          <pc:docMk/>
          <pc:sldMk cId="187654451" sldId="295"/>
        </pc:sldMkLst>
        <pc:spChg chg="mod">
          <ac:chgData name="게스트 사용자" userId="S::urn:spo:anon#c44cf069dfd68680608706c92eb52538f47cf866af7a8125e9ffb326f2c1bffb::" providerId="AD" clId="Web-{6434AF95-FC09-C1AC-81C9-55149B45D630}" dt="2023-11-30T01:43:32.062" v="764" actId="20577"/>
          <ac:spMkLst>
            <pc:docMk/>
            <pc:sldMk cId="187654451" sldId="295"/>
            <ac:spMk id="14" creationId="{7F6CEC51-BAEA-36D8-C834-CF4424F52285}"/>
          </ac:spMkLst>
        </pc:spChg>
        <pc:picChg chg="add del mod">
          <ac:chgData name="게스트 사용자" userId="S::urn:spo:anon#c44cf069dfd68680608706c92eb52538f47cf866af7a8125e9ffb326f2c1bffb::" providerId="AD" clId="Web-{6434AF95-FC09-C1AC-81C9-55149B45D630}" dt="2023-11-30T01:42:03.356" v="740"/>
          <ac:picMkLst>
            <pc:docMk/>
            <pc:sldMk cId="187654451" sldId="295"/>
            <ac:picMk id="3" creationId="{AE208597-833A-8C43-939B-D53707BB8985}"/>
          </ac:picMkLst>
        </pc:picChg>
        <pc:picChg chg="add mod">
          <ac:chgData name="게스트 사용자" userId="S::urn:spo:anon#c44cf069dfd68680608706c92eb52538f47cf866af7a8125e9ffb326f2c1bffb::" providerId="AD" clId="Web-{6434AF95-FC09-C1AC-81C9-55149B45D630}" dt="2023-11-30T01:42:34.607" v="746" actId="1076"/>
          <ac:picMkLst>
            <pc:docMk/>
            <pc:sldMk cId="187654451" sldId="295"/>
            <ac:picMk id="4" creationId="{B66D4B75-6574-AE44-478B-BFDFA7C26860}"/>
          </ac:picMkLst>
        </pc:picChg>
        <pc:picChg chg="del">
          <ac:chgData name="게스트 사용자" userId="S::urn:spo:anon#c44cf069dfd68680608706c92eb52538f47cf866af7a8125e9ffb326f2c1bffb::" providerId="AD" clId="Web-{6434AF95-FC09-C1AC-81C9-55149B45D630}" dt="2023-11-30T01:41:50.465" v="737"/>
          <ac:picMkLst>
            <pc:docMk/>
            <pc:sldMk cId="187654451" sldId="295"/>
            <ac:picMk id="13" creationId="{1A6D7813-E50A-3BB9-9B03-704C46AB68DF}"/>
          </ac:picMkLst>
        </pc:picChg>
      </pc:sldChg>
    </pc:docChg>
  </pc:docChgLst>
  <pc:docChgLst>
    <pc:chgData name="게스트 사용자" userId="S::urn:spo:anon#c44cf069dfd68680608706c92eb52538f47cf866af7a8125e9ffb326f2c1bffb::" providerId="AD" clId="Web-{B25BF0F3-47BC-677D-04D9-90416754FF07}"/>
    <pc:docChg chg="modSld">
      <pc:chgData name="게스트 사용자" userId="S::urn:spo:anon#c44cf069dfd68680608706c92eb52538f47cf866af7a8125e9ffb326f2c1bffb::" providerId="AD" clId="Web-{B25BF0F3-47BC-677D-04D9-90416754FF07}" dt="2023-12-03T01:54:20.588" v="6" actId="1076"/>
      <pc:docMkLst>
        <pc:docMk/>
      </pc:docMkLst>
      <pc:sldChg chg="addSp delSp modSp">
        <pc:chgData name="게스트 사용자" userId="S::urn:spo:anon#c44cf069dfd68680608706c92eb52538f47cf866af7a8125e9ffb326f2c1bffb::" providerId="AD" clId="Web-{B25BF0F3-47BC-677D-04D9-90416754FF07}" dt="2023-12-03T01:54:20.588" v="6" actId="1076"/>
        <pc:sldMkLst>
          <pc:docMk/>
          <pc:sldMk cId="3419249005" sldId="296"/>
        </pc:sldMkLst>
        <pc:spChg chg="del">
          <ac:chgData name="게스트 사용자" userId="S::urn:spo:anon#c44cf069dfd68680608706c92eb52538f47cf866af7a8125e9ffb326f2c1bffb::" providerId="AD" clId="Web-{B25BF0F3-47BC-677D-04D9-90416754FF07}" dt="2023-12-03T01:43:34.770" v="0"/>
          <ac:spMkLst>
            <pc:docMk/>
            <pc:sldMk cId="3419249005" sldId="296"/>
            <ac:spMk id="5" creationId="{DD3357ED-6101-B101-EEDB-FFAB2220F9BC}"/>
          </ac:spMkLst>
        </pc:spChg>
        <pc:spChg chg="del">
          <ac:chgData name="게스트 사용자" userId="S::urn:spo:anon#c44cf069dfd68680608706c92eb52538f47cf866af7a8125e9ffb326f2c1bffb::" providerId="AD" clId="Web-{B25BF0F3-47BC-677D-04D9-90416754FF07}" dt="2023-12-03T01:43:36.598" v="1"/>
          <ac:spMkLst>
            <pc:docMk/>
            <pc:sldMk cId="3419249005" sldId="296"/>
            <ac:spMk id="7" creationId="{299C0CD0-5B5A-E1D5-5E61-C4D3594C3718}"/>
          </ac:spMkLst>
        </pc:spChg>
        <pc:picChg chg="add mod">
          <ac:chgData name="게스트 사용자" userId="S::urn:spo:anon#c44cf069dfd68680608706c92eb52538f47cf866af7a8125e9ffb326f2c1bffb::" providerId="AD" clId="Web-{B25BF0F3-47BC-677D-04D9-90416754FF07}" dt="2023-12-03T01:54:20.588" v="6" actId="1076"/>
          <ac:picMkLst>
            <pc:docMk/>
            <pc:sldMk cId="3419249005" sldId="296"/>
            <ac:picMk id="3" creationId="{C1C1313D-F7DD-B196-D2B9-92B7688347AC}"/>
          </ac:picMkLst>
        </pc:picChg>
      </pc:sldChg>
    </pc:docChg>
  </pc:docChgLst>
  <pc:docChgLst>
    <pc:chgData name="게스트 사용자" userId="S::urn:spo:anon#c44cf069dfd68680608706c92eb52538f47cf866af7a8125e9ffb326f2c1bffb::" providerId="AD" clId="Web-{4F8C347A-7E51-E949-9DAC-15700EF85812}"/>
    <pc:docChg chg="modSld">
      <pc:chgData name="게스트 사용자" userId="S::urn:spo:anon#c44cf069dfd68680608706c92eb52538f47cf866af7a8125e9ffb326f2c1bffb::" providerId="AD" clId="Web-{4F8C347A-7E51-E949-9DAC-15700EF85812}" dt="2023-10-05T23:44:40.693" v="53" actId="20577"/>
      <pc:docMkLst>
        <pc:docMk/>
      </pc:docMkLst>
      <pc:sldChg chg="modSp">
        <pc:chgData name="게스트 사용자" userId="S::urn:spo:anon#c44cf069dfd68680608706c92eb52538f47cf866af7a8125e9ffb326f2c1bffb::" providerId="AD" clId="Web-{4F8C347A-7E51-E949-9DAC-15700EF85812}" dt="2023-10-05T23:44:40.693" v="53" actId="20577"/>
        <pc:sldMkLst>
          <pc:docMk/>
          <pc:sldMk cId="3675027611" sldId="258"/>
        </pc:sldMkLst>
        <pc:spChg chg="mod">
          <ac:chgData name="게스트 사용자" userId="S::urn:spo:anon#c44cf069dfd68680608706c92eb52538f47cf866af7a8125e9ffb326f2c1bffb::" providerId="AD" clId="Web-{4F8C347A-7E51-E949-9DAC-15700EF85812}" dt="2023-10-05T23:44:40.693" v="53" actId="20577"/>
          <ac:spMkLst>
            <pc:docMk/>
            <pc:sldMk cId="3675027611" sldId="258"/>
            <ac:spMk id="3" creationId="{AB7A005B-88C7-F60F-B361-A79844F7288B}"/>
          </ac:spMkLst>
        </pc:spChg>
      </pc:sldChg>
    </pc:docChg>
  </pc:docChgLst>
  <pc:docChgLst>
    <pc:chgData name="Bhargav Kotipalli" userId="S::bkotipalli@my.harrisburgu.edu::45b41f27-10b1-450d-9f59-f8fabfbac8a7" providerId="AD" clId="Web-{A2D57999-E62E-4751-A3D1-AD5612885F18}"/>
    <pc:docChg chg="modSld">
      <pc:chgData name="Bhargav Kotipalli" userId="S::bkotipalli@my.harrisburgu.edu::45b41f27-10b1-450d-9f59-f8fabfbac8a7" providerId="AD" clId="Web-{A2D57999-E62E-4751-A3D1-AD5612885F18}" dt="2023-12-06T02:06:24.283" v="0" actId="1076"/>
      <pc:docMkLst>
        <pc:docMk/>
      </pc:docMkLst>
      <pc:sldChg chg="modSp">
        <pc:chgData name="Bhargav Kotipalli" userId="S::bkotipalli@my.harrisburgu.edu::45b41f27-10b1-450d-9f59-f8fabfbac8a7" providerId="AD" clId="Web-{A2D57999-E62E-4751-A3D1-AD5612885F18}" dt="2023-12-06T02:06:24.283" v="0" actId="1076"/>
        <pc:sldMkLst>
          <pc:docMk/>
          <pc:sldMk cId="2724400581" sldId="287"/>
        </pc:sldMkLst>
        <pc:picChg chg="mod">
          <ac:chgData name="Bhargav Kotipalli" userId="S::bkotipalli@my.harrisburgu.edu::45b41f27-10b1-450d-9f59-f8fabfbac8a7" providerId="AD" clId="Web-{A2D57999-E62E-4751-A3D1-AD5612885F18}" dt="2023-12-06T02:06:24.283" v="0" actId="1076"/>
          <ac:picMkLst>
            <pc:docMk/>
            <pc:sldMk cId="2724400581" sldId="287"/>
            <ac:picMk id="4" creationId="{D0486206-0128-3EF8-D5C5-2BD2ECBDB56A}"/>
          </ac:picMkLst>
        </pc:picChg>
      </pc:sldChg>
    </pc:docChg>
  </pc:docChgLst>
  <pc:docChgLst>
    <pc:chgData name="Tushar Kulkarni" userId="S::tkulkarni1@my.harrisburgu.edu::1dbd513c-2e07-4865-aa2d-e120961caad3" providerId="AD" clId="Web-{4C09D2FF-2D5F-459D-8AEA-B7CCC1CE354E}"/>
    <pc:docChg chg="modSld">
      <pc:chgData name="Tushar Kulkarni" userId="S::tkulkarni1@my.harrisburgu.edu::1dbd513c-2e07-4865-aa2d-e120961caad3" providerId="AD" clId="Web-{4C09D2FF-2D5F-459D-8AEA-B7CCC1CE354E}" dt="2023-10-10T21:50:00.339" v="1" actId="1076"/>
      <pc:docMkLst>
        <pc:docMk/>
      </pc:docMkLst>
      <pc:sldChg chg="modSp">
        <pc:chgData name="Tushar Kulkarni" userId="S::tkulkarni1@my.harrisburgu.edu::1dbd513c-2e07-4865-aa2d-e120961caad3" providerId="AD" clId="Web-{4C09D2FF-2D5F-459D-8AEA-B7CCC1CE354E}" dt="2023-10-10T21:50:00.339" v="1" actId="1076"/>
        <pc:sldMkLst>
          <pc:docMk/>
          <pc:sldMk cId="1590499372" sldId="256"/>
        </pc:sldMkLst>
        <pc:spChg chg="mod">
          <ac:chgData name="Tushar Kulkarni" userId="S::tkulkarni1@my.harrisburgu.edu::1dbd513c-2e07-4865-aa2d-e120961caad3" providerId="AD" clId="Web-{4C09D2FF-2D5F-459D-8AEA-B7CCC1CE354E}" dt="2023-10-10T21:50:00.339" v="1" actId="1076"/>
          <ac:spMkLst>
            <pc:docMk/>
            <pc:sldMk cId="1590499372" sldId="256"/>
            <ac:spMk id="2" creationId="{773AA589-E275-E582-F7EA-57D776E00B5F}"/>
          </ac:spMkLst>
        </pc:spChg>
      </pc:sldChg>
    </pc:docChg>
  </pc:docChgLst>
  <pc:docChgLst>
    <pc:chgData name="Tushar Kulkarni" userId="S::tkulkarni1@my.harrisburgu.edu::1dbd513c-2e07-4865-aa2d-e120961caad3" providerId="AD" clId="Web-{24487D79-3E67-48E9-81E9-E245D19B7ECB}"/>
    <pc:docChg chg="addSld delSld modSld">
      <pc:chgData name="Tushar Kulkarni" userId="S::tkulkarni1@my.harrisburgu.edu::1dbd513c-2e07-4865-aa2d-e120961caad3" providerId="AD" clId="Web-{24487D79-3E67-48E9-81E9-E245D19B7ECB}" dt="2023-12-06T03:56:26.557" v="46" actId="20577"/>
      <pc:docMkLst>
        <pc:docMk/>
      </pc:docMkLst>
      <pc:sldChg chg="modSp">
        <pc:chgData name="Tushar Kulkarni" userId="S::tkulkarni1@my.harrisburgu.edu::1dbd513c-2e07-4865-aa2d-e120961caad3" providerId="AD" clId="Web-{24487D79-3E67-48E9-81E9-E245D19B7ECB}" dt="2023-12-06T03:56:26.557" v="46" actId="20577"/>
        <pc:sldMkLst>
          <pc:docMk/>
          <pc:sldMk cId="3675027611" sldId="258"/>
        </pc:sldMkLst>
        <pc:spChg chg="mod">
          <ac:chgData name="Tushar Kulkarni" userId="S::tkulkarni1@my.harrisburgu.edu::1dbd513c-2e07-4865-aa2d-e120961caad3" providerId="AD" clId="Web-{24487D79-3E67-48E9-81E9-E245D19B7ECB}" dt="2023-12-06T03:56:26.557" v="46" actId="20577"/>
          <ac:spMkLst>
            <pc:docMk/>
            <pc:sldMk cId="3675027611" sldId="258"/>
            <ac:spMk id="3" creationId="{AB7A005B-88C7-F60F-B361-A79844F7288B}"/>
          </ac:spMkLst>
        </pc:spChg>
      </pc:sldChg>
      <pc:sldChg chg="modSp del">
        <pc:chgData name="Tushar Kulkarni" userId="S::tkulkarni1@my.harrisburgu.edu::1dbd513c-2e07-4865-aa2d-e120961caad3" providerId="AD" clId="Web-{24487D79-3E67-48E9-81E9-E245D19B7ECB}" dt="2023-12-06T03:56:12.682" v="33"/>
        <pc:sldMkLst>
          <pc:docMk/>
          <pc:sldMk cId="1790157181" sldId="297"/>
        </pc:sldMkLst>
        <pc:spChg chg="mod">
          <ac:chgData name="Tushar Kulkarni" userId="S::tkulkarni1@my.harrisburgu.edu::1dbd513c-2e07-4865-aa2d-e120961caad3" providerId="AD" clId="Web-{24487D79-3E67-48E9-81E9-E245D19B7ECB}" dt="2023-12-06T03:54:44.535" v="6" actId="1076"/>
          <ac:spMkLst>
            <pc:docMk/>
            <pc:sldMk cId="1790157181" sldId="297"/>
            <ac:spMk id="3" creationId="{9AABE567-AD77-3716-C5A5-F4B534C1CF62}"/>
          </ac:spMkLst>
        </pc:spChg>
      </pc:sldChg>
      <pc:sldChg chg="addSp delSp modSp add replId">
        <pc:chgData name="Tushar Kulkarni" userId="S::tkulkarni1@my.harrisburgu.edu::1dbd513c-2e07-4865-aa2d-e120961caad3" providerId="AD" clId="Web-{24487D79-3E67-48E9-81E9-E245D19B7ECB}" dt="2023-12-06T03:56:01.118" v="32" actId="1076"/>
        <pc:sldMkLst>
          <pc:docMk/>
          <pc:sldMk cId="180723724" sldId="298"/>
        </pc:sldMkLst>
        <pc:spChg chg="add mod">
          <ac:chgData name="Tushar Kulkarni" userId="S::tkulkarni1@my.harrisburgu.edu::1dbd513c-2e07-4865-aa2d-e120961caad3" providerId="AD" clId="Web-{24487D79-3E67-48E9-81E9-E245D19B7ECB}" dt="2023-12-06T03:56:01.118" v="32" actId="1076"/>
          <ac:spMkLst>
            <pc:docMk/>
            <pc:sldMk cId="180723724" sldId="298"/>
            <ac:spMk id="4" creationId="{0D2614A0-6F71-10F5-B296-C10EC974670A}"/>
          </ac:spMkLst>
        </pc:spChg>
        <pc:picChg chg="del">
          <ac:chgData name="Tushar Kulkarni" userId="S::tkulkarni1@my.harrisburgu.edu::1dbd513c-2e07-4865-aa2d-e120961caad3" providerId="AD" clId="Web-{24487D79-3E67-48E9-81E9-E245D19B7ECB}" dt="2023-12-06T03:55:01.927" v="8"/>
          <ac:picMkLst>
            <pc:docMk/>
            <pc:sldMk cId="180723724" sldId="298"/>
            <ac:picMk id="3" creationId="{C1C1313D-F7DD-B196-D2B9-92B7688347AC}"/>
          </ac:picMkLst>
        </pc:picChg>
      </pc:sldChg>
    </pc:docChg>
  </pc:docChgLst>
  <pc:docChgLst>
    <pc:chgData name="Bhargav Kotipalli" userId="S::bkotipalli@my.harrisburgu.edu::45b41f27-10b1-450d-9f59-f8fabfbac8a7" providerId="AD" clId="Web-{17B3297C-259B-CE04-1A35-E128DE1E4AF8}"/>
    <pc:docChg chg="modSld">
      <pc:chgData name="Bhargav Kotipalli" userId="S::bkotipalli@my.harrisburgu.edu::45b41f27-10b1-450d-9f59-f8fabfbac8a7" providerId="AD" clId="Web-{17B3297C-259B-CE04-1A35-E128DE1E4AF8}" dt="2023-10-09T20:42:54.992" v="1" actId="20577"/>
      <pc:docMkLst>
        <pc:docMk/>
      </pc:docMkLst>
      <pc:sldChg chg="modSp">
        <pc:chgData name="Bhargav Kotipalli" userId="S::bkotipalli@my.harrisburgu.edu::45b41f27-10b1-450d-9f59-f8fabfbac8a7" providerId="AD" clId="Web-{17B3297C-259B-CE04-1A35-E128DE1E4AF8}" dt="2023-10-09T20:42:54.992" v="1" actId="20577"/>
        <pc:sldMkLst>
          <pc:docMk/>
          <pc:sldMk cId="348022102" sldId="266"/>
        </pc:sldMkLst>
        <pc:spChg chg="mod">
          <ac:chgData name="Bhargav Kotipalli" userId="S::bkotipalli@my.harrisburgu.edu::45b41f27-10b1-450d-9f59-f8fabfbac8a7" providerId="AD" clId="Web-{17B3297C-259B-CE04-1A35-E128DE1E4AF8}" dt="2023-10-09T20:42:54.992" v="1" actId="20577"/>
          <ac:spMkLst>
            <pc:docMk/>
            <pc:sldMk cId="348022102" sldId="266"/>
            <ac:spMk id="3" creationId="{AB7A005B-88C7-F60F-B361-A79844F7288B}"/>
          </ac:spMkLst>
        </pc:spChg>
      </pc:sldChg>
    </pc:docChg>
  </pc:docChgLst>
  <pc:docChgLst>
    <pc:chgData name="Tushar Kulkarni" userId="S::tkulkarni1@my.harrisburgu.edu::1dbd513c-2e07-4865-aa2d-e120961caad3" providerId="AD" clId="Web-{B23E6250-A92D-4F7A-A981-046FD03F0A7E}"/>
    <pc:docChg chg="modSld">
      <pc:chgData name="Tushar Kulkarni" userId="S::tkulkarni1@my.harrisburgu.edu::1dbd513c-2e07-4865-aa2d-e120961caad3" providerId="AD" clId="Web-{B23E6250-A92D-4F7A-A981-046FD03F0A7E}" dt="2023-10-10T21:54:22.426" v="40" actId="20577"/>
      <pc:docMkLst>
        <pc:docMk/>
      </pc:docMkLst>
      <pc:sldChg chg="addSp modSp addAnim">
        <pc:chgData name="Tushar Kulkarni" userId="S::tkulkarni1@my.harrisburgu.edu::1dbd513c-2e07-4865-aa2d-e120961caad3" providerId="AD" clId="Web-{B23E6250-A92D-4F7A-A981-046FD03F0A7E}" dt="2023-10-10T21:54:22.426" v="40" actId="20577"/>
        <pc:sldMkLst>
          <pc:docMk/>
          <pc:sldMk cId="1590499372" sldId="256"/>
        </pc:sldMkLst>
        <pc:spChg chg="mod">
          <ac:chgData name="Tushar Kulkarni" userId="S::tkulkarni1@my.harrisburgu.edu::1dbd513c-2e07-4865-aa2d-e120961caad3" providerId="AD" clId="Web-{B23E6250-A92D-4F7A-A981-046FD03F0A7E}" dt="2023-10-10T21:51:57.496" v="13" actId="14100"/>
          <ac:spMkLst>
            <pc:docMk/>
            <pc:sldMk cId="1590499372" sldId="256"/>
            <ac:spMk id="2" creationId="{773AA589-E275-E582-F7EA-57D776E00B5F}"/>
          </ac:spMkLst>
        </pc:spChg>
        <pc:spChg chg="mod">
          <ac:chgData name="Tushar Kulkarni" userId="S::tkulkarni1@my.harrisburgu.edu::1dbd513c-2e07-4865-aa2d-e120961caad3" providerId="AD" clId="Web-{B23E6250-A92D-4F7A-A981-046FD03F0A7E}" dt="2023-10-10T21:54:22.426" v="40" actId="20577"/>
          <ac:spMkLst>
            <pc:docMk/>
            <pc:sldMk cId="1590499372" sldId="256"/>
            <ac:spMk id="3" creationId="{813AD127-AE01-05F5-3A53-FC84C76A5849}"/>
          </ac:spMkLst>
        </pc:spChg>
        <pc:spChg chg="add mod">
          <ac:chgData name="Tushar Kulkarni" userId="S::tkulkarni1@my.harrisburgu.edu::1dbd513c-2e07-4865-aa2d-e120961caad3" providerId="AD" clId="Web-{B23E6250-A92D-4F7A-A981-046FD03F0A7E}" dt="2023-10-10T21:52:02.575" v="14" actId="1076"/>
          <ac:spMkLst>
            <pc:docMk/>
            <pc:sldMk cId="1590499372" sldId="256"/>
            <ac:spMk id="5" creationId="{134C43C8-DB0A-F6D4-6ECB-C74791E8F42D}"/>
          </ac:spMkLst>
        </pc:spChg>
      </pc:sldChg>
    </pc:docChg>
  </pc:docChgLst>
  <pc:docChgLst>
    <pc:chgData name="Tushar Kulkarni" userId="S::tkulkarni1@my.harrisburgu.edu::1dbd513c-2e07-4865-aa2d-e120961caad3" providerId="AD" clId="Web-{1B65B7C8-AD1E-4867-8087-4986BD96B246}"/>
    <pc:docChg chg="modSld">
      <pc:chgData name="Tushar Kulkarni" userId="S::tkulkarni1@my.harrisburgu.edu::1dbd513c-2e07-4865-aa2d-e120961caad3" providerId="AD" clId="Web-{1B65B7C8-AD1E-4867-8087-4986BD96B246}" dt="2023-11-30T02:38:53.274" v="52" actId="20577"/>
      <pc:docMkLst>
        <pc:docMk/>
      </pc:docMkLst>
      <pc:sldChg chg="modSp">
        <pc:chgData name="Tushar Kulkarni" userId="S::tkulkarni1@my.harrisburgu.edu::1dbd513c-2e07-4865-aa2d-e120961caad3" providerId="AD" clId="Web-{1B65B7C8-AD1E-4867-8087-4986BD96B246}" dt="2023-11-30T02:38:53.274" v="52" actId="20577"/>
        <pc:sldMkLst>
          <pc:docMk/>
          <pc:sldMk cId="3675027611" sldId="258"/>
        </pc:sldMkLst>
        <pc:spChg chg="mod">
          <ac:chgData name="Tushar Kulkarni" userId="S::tkulkarni1@my.harrisburgu.edu::1dbd513c-2e07-4865-aa2d-e120961caad3" providerId="AD" clId="Web-{1B65B7C8-AD1E-4867-8087-4986BD96B246}" dt="2023-11-30T02:38:53.274" v="52" actId="20577"/>
          <ac:spMkLst>
            <pc:docMk/>
            <pc:sldMk cId="3675027611" sldId="258"/>
            <ac:spMk id="3" creationId="{AB7A005B-88C7-F60F-B361-A79844F7288B}"/>
          </ac:spMkLst>
        </pc:spChg>
      </pc:sldChg>
    </pc:docChg>
  </pc:docChgLst>
  <pc:docChgLst>
    <pc:chgData name="Tushar Kulkarni" userId="S::tkulkarni1@my.harrisburgu.edu::1dbd513c-2e07-4865-aa2d-e120961caad3" providerId="AD" clId="Web-{7A61792D-2785-F7EF-C68E-7C4FBD38EED9}"/>
    <pc:docChg chg="modSld">
      <pc:chgData name="Tushar Kulkarni" userId="S::tkulkarni1@my.harrisburgu.edu::1dbd513c-2e07-4865-aa2d-e120961caad3" providerId="AD" clId="Web-{7A61792D-2785-F7EF-C68E-7C4FBD38EED9}" dt="2023-10-05T23:31:05.157" v="101" actId="14100"/>
      <pc:docMkLst>
        <pc:docMk/>
      </pc:docMkLst>
      <pc:sldChg chg="modSp">
        <pc:chgData name="Tushar Kulkarni" userId="S::tkulkarni1@my.harrisburgu.edu::1dbd513c-2e07-4865-aa2d-e120961caad3" providerId="AD" clId="Web-{7A61792D-2785-F7EF-C68E-7C4FBD38EED9}" dt="2023-10-05T23:21:35.424" v="24" actId="20577"/>
        <pc:sldMkLst>
          <pc:docMk/>
          <pc:sldMk cId="694621817" sldId="257"/>
        </pc:sldMkLst>
        <pc:spChg chg="mod">
          <ac:chgData name="Tushar Kulkarni" userId="S::tkulkarni1@my.harrisburgu.edu::1dbd513c-2e07-4865-aa2d-e120961caad3" providerId="AD" clId="Web-{7A61792D-2785-F7EF-C68E-7C4FBD38EED9}" dt="2023-10-05T23:21:35.424" v="24" actId="20577"/>
          <ac:spMkLst>
            <pc:docMk/>
            <pc:sldMk cId="694621817" sldId="257"/>
            <ac:spMk id="3" creationId="{70BB136B-FCED-97F0-8462-7A573ECDA5D8}"/>
          </ac:spMkLst>
        </pc:spChg>
      </pc:sldChg>
      <pc:sldChg chg="addSp modSp mod setBg">
        <pc:chgData name="Tushar Kulkarni" userId="S::tkulkarni1@my.harrisburgu.edu::1dbd513c-2e07-4865-aa2d-e120961caad3" providerId="AD" clId="Web-{7A61792D-2785-F7EF-C68E-7C4FBD38EED9}" dt="2023-10-05T23:31:05.157" v="101" actId="14100"/>
        <pc:sldMkLst>
          <pc:docMk/>
          <pc:sldMk cId="3675027611" sldId="258"/>
        </pc:sldMkLst>
        <pc:spChg chg="mod">
          <ac:chgData name="Tushar Kulkarni" userId="S::tkulkarni1@my.harrisburgu.edu::1dbd513c-2e07-4865-aa2d-e120961caad3" providerId="AD" clId="Web-{7A61792D-2785-F7EF-C68E-7C4FBD38EED9}" dt="2023-10-05T23:29:18.654" v="85" actId="14100"/>
          <ac:spMkLst>
            <pc:docMk/>
            <pc:sldMk cId="3675027611" sldId="258"/>
            <ac:spMk id="2" creationId="{0EC391F5-694B-1544-B965-780CEA6D71A0}"/>
          </ac:spMkLst>
        </pc:spChg>
        <pc:spChg chg="mod">
          <ac:chgData name="Tushar Kulkarni" userId="S::tkulkarni1@my.harrisburgu.edu::1dbd513c-2e07-4865-aa2d-e120961caad3" providerId="AD" clId="Web-{7A61792D-2785-F7EF-C68E-7C4FBD38EED9}" dt="2023-10-05T23:31:05.157" v="101" actId="14100"/>
          <ac:spMkLst>
            <pc:docMk/>
            <pc:sldMk cId="3675027611" sldId="258"/>
            <ac:spMk id="3" creationId="{AB7A005B-88C7-F60F-B361-A79844F7288B}"/>
          </ac:spMkLst>
        </pc:spChg>
        <pc:spChg chg="add">
          <ac:chgData name="Tushar Kulkarni" userId="S::tkulkarni1@my.harrisburgu.edu::1dbd513c-2e07-4865-aa2d-e120961caad3" providerId="AD" clId="Web-{7A61792D-2785-F7EF-C68E-7C4FBD38EED9}" dt="2023-10-05T23:27:03.526" v="42"/>
          <ac:spMkLst>
            <pc:docMk/>
            <pc:sldMk cId="3675027611" sldId="258"/>
            <ac:spMk id="8" creationId="{1B15ED52-F352-441B-82BF-E0EA34836D08}"/>
          </ac:spMkLst>
        </pc:spChg>
        <pc:spChg chg="add">
          <ac:chgData name="Tushar Kulkarni" userId="S::tkulkarni1@my.harrisburgu.edu::1dbd513c-2e07-4865-aa2d-e120961caad3" providerId="AD" clId="Web-{7A61792D-2785-F7EF-C68E-7C4FBD38EED9}" dt="2023-10-05T23:27:03.526" v="42"/>
          <ac:spMkLst>
            <pc:docMk/>
            <pc:sldMk cId="3675027611" sldId="258"/>
            <ac:spMk id="10" creationId="{3B2E3793-BFE6-45A2-9B7B-E18844431C99}"/>
          </ac:spMkLst>
        </pc:spChg>
        <pc:spChg chg="add">
          <ac:chgData name="Tushar Kulkarni" userId="S::tkulkarni1@my.harrisburgu.edu::1dbd513c-2e07-4865-aa2d-e120961caad3" providerId="AD" clId="Web-{7A61792D-2785-F7EF-C68E-7C4FBD38EED9}" dt="2023-10-05T23:27:03.526" v="42"/>
          <ac:spMkLst>
            <pc:docMk/>
            <pc:sldMk cId="3675027611" sldId="258"/>
            <ac:spMk id="12" creationId="{BC4C4868-CB8F-4AF9-9CDB-8108F2C19B67}"/>
          </ac:spMkLst>
        </pc:spChg>
        <pc:spChg chg="add">
          <ac:chgData name="Tushar Kulkarni" userId="S::tkulkarni1@my.harrisburgu.edu::1dbd513c-2e07-4865-aa2d-e120961caad3" providerId="AD" clId="Web-{7A61792D-2785-F7EF-C68E-7C4FBD38EED9}" dt="2023-10-05T23:27:03.526" v="42"/>
          <ac:spMkLst>
            <pc:docMk/>
            <pc:sldMk cId="3675027611" sldId="258"/>
            <ac:spMk id="14" creationId="{375E0459-6403-40CD-989D-56A4407CA12E}"/>
          </ac:spMkLst>
        </pc:spChg>
        <pc:spChg chg="add">
          <ac:chgData name="Tushar Kulkarni" userId="S::tkulkarni1@my.harrisburgu.edu::1dbd513c-2e07-4865-aa2d-e120961caad3" providerId="AD" clId="Web-{7A61792D-2785-F7EF-C68E-7C4FBD38EED9}" dt="2023-10-05T23:27:03.526" v="42"/>
          <ac:spMkLst>
            <pc:docMk/>
            <pc:sldMk cId="3675027611" sldId="258"/>
            <ac:spMk id="16" creationId="{53E5B1A8-3AC9-4BD1-9BBC-78CA94F2D1BA}"/>
          </ac:spMkLst>
        </pc:spChg>
      </pc:sldChg>
      <pc:sldChg chg="modSp">
        <pc:chgData name="Tushar Kulkarni" userId="S::tkulkarni1@my.harrisburgu.edu::1dbd513c-2e07-4865-aa2d-e120961caad3" providerId="AD" clId="Web-{7A61792D-2785-F7EF-C68E-7C4FBD38EED9}" dt="2023-10-05T23:21:38.346" v="31" actId="20577"/>
        <pc:sldMkLst>
          <pc:docMk/>
          <pc:sldMk cId="3262165758" sldId="259"/>
        </pc:sldMkLst>
        <pc:spChg chg="mod">
          <ac:chgData name="Tushar Kulkarni" userId="S::tkulkarni1@my.harrisburgu.edu::1dbd513c-2e07-4865-aa2d-e120961caad3" providerId="AD" clId="Web-{7A61792D-2785-F7EF-C68E-7C4FBD38EED9}" dt="2023-10-05T23:21:38.346" v="31" actId="20577"/>
          <ac:spMkLst>
            <pc:docMk/>
            <pc:sldMk cId="3262165758" sldId="259"/>
            <ac:spMk id="3" creationId="{1A825D43-CB11-9590-78CA-82674D869EE3}"/>
          </ac:spMkLst>
        </pc:spChg>
      </pc:sldChg>
      <pc:sldChg chg="modSp">
        <pc:chgData name="Tushar Kulkarni" userId="S::tkulkarni1@my.harrisburgu.edu::1dbd513c-2e07-4865-aa2d-e120961caad3" providerId="AD" clId="Web-{7A61792D-2785-F7EF-C68E-7C4FBD38EED9}" dt="2023-10-05T23:16:29.823" v="10" actId="20577"/>
        <pc:sldMkLst>
          <pc:docMk/>
          <pc:sldMk cId="3364848471" sldId="262"/>
        </pc:sldMkLst>
        <pc:spChg chg="mod">
          <ac:chgData name="Tushar Kulkarni" userId="S::tkulkarni1@my.harrisburgu.edu::1dbd513c-2e07-4865-aa2d-e120961caad3" providerId="AD" clId="Web-{7A61792D-2785-F7EF-C68E-7C4FBD38EED9}" dt="2023-10-05T23:16:29.823" v="10" actId="20577"/>
          <ac:spMkLst>
            <pc:docMk/>
            <pc:sldMk cId="3364848471" sldId="262"/>
            <ac:spMk id="3" creationId="{09835544-CDA7-C3C4-2B13-08EDD7DEC77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14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99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8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59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39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21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58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073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11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72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55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1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atalog.data.gov/dataset/crime-data-from-2020-to-presen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catalog.data.gov/dataset/crime-data-from-2020-to-presen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3AA589-E275-E582-F7EA-57D776E00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379" y="83349"/>
            <a:ext cx="11130398" cy="871442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ea typeface="Calibri Light"/>
                <a:cs typeface="Calibri Light"/>
              </a:rPr>
              <a:t>CISC 525 Final Project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3AD127-AE01-05F5-3A53-FC84C76A5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7535" y="3676897"/>
            <a:ext cx="3759425" cy="3176000"/>
          </a:xfrm>
        </p:spPr>
        <p:txBody>
          <a:bodyPr anchor="ctr">
            <a:normAutofit/>
          </a:bodyPr>
          <a:lstStyle/>
          <a:p>
            <a:pPr algn="l"/>
            <a:r>
              <a:rPr lang="en-US" sz="2000" b="1">
                <a:solidFill>
                  <a:srgbClr val="FFFFFF"/>
                </a:solidFill>
                <a:cs typeface="Calibri" panose="020F0502020204030204"/>
              </a:rPr>
              <a:t>Submitted To: </a:t>
            </a:r>
            <a:br>
              <a:rPr lang="en-US" sz="2000">
                <a:solidFill>
                  <a:srgbClr val="FFFFFF"/>
                </a:solidFill>
                <a:cs typeface="Calibri" panose="020F0502020204030204"/>
              </a:rPr>
            </a:br>
            <a:r>
              <a:rPr lang="en-US" sz="2000">
                <a:solidFill>
                  <a:srgbClr val="FFFFFF"/>
                </a:solidFill>
                <a:cs typeface="Calibri" panose="020F0502020204030204"/>
              </a:rPr>
              <a:t>Prof. 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Sangwhan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Cha</a:t>
            </a:r>
            <a:br>
              <a:rPr lang="en-US" sz="2000">
                <a:solidFill>
                  <a:srgbClr val="FFFFFF"/>
                </a:solidFill>
                <a:ea typeface="+mn-lt"/>
                <a:cs typeface="+mn-lt"/>
              </a:rPr>
            </a:br>
            <a:endParaRPr lang="en-US" sz="2000">
              <a:cs typeface="Calibri"/>
            </a:endParaRPr>
          </a:p>
          <a:p>
            <a:pPr algn="l"/>
            <a:r>
              <a:rPr lang="en-US" sz="2000" b="1">
                <a:solidFill>
                  <a:srgbClr val="FFFFFF"/>
                </a:solidFill>
                <a:cs typeface="Calibri" panose="020F0502020204030204"/>
              </a:rPr>
              <a:t>Submitted By:</a:t>
            </a:r>
            <a:br>
              <a:rPr lang="en-US" sz="2000">
                <a:solidFill>
                  <a:srgbClr val="FFFFFF"/>
                </a:solidFill>
                <a:cs typeface="Calibri" panose="020F0502020204030204"/>
              </a:rPr>
            </a:b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Bhargav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Kotipalli</a:t>
            </a:r>
            <a:br>
              <a:rPr lang="en-US" sz="200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Sai Krishna Teja Kancharla</a:t>
            </a:r>
            <a:br>
              <a:rPr lang="en-US" sz="200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Tushar Shirish Kulkarni</a:t>
            </a:r>
            <a:br>
              <a:rPr lang="en-US" sz="200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Yoon Ho Kim</a:t>
            </a:r>
            <a:br>
              <a:rPr lang="en-US" sz="2000">
                <a:solidFill>
                  <a:schemeClr val="bg1"/>
                </a:solidFill>
                <a:cs typeface="Calibri" panose="020F0502020204030204"/>
              </a:rPr>
            </a:br>
            <a:endParaRPr lang="en-US" sz="200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4C43C8-DB0A-F6D4-6ECB-C74791E8F42D}"/>
              </a:ext>
            </a:extLst>
          </p:cNvPr>
          <p:cNvSpPr txBox="1">
            <a:spLocks/>
          </p:cNvSpPr>
          <p:nvPr/>
        </p:nvSpPr>
        <p:spPr>
          <a:xfrm>
            <a:off x="660536" y="594977"/>
            <a:ext cx="11130398" cy="3081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Impact of the COVID-19 Pandemic on Crime Rates in Los Angeles, California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52BB034-FA3C-8807-5018-129DAE477355}"/>
              </a:ext>
            </a:extLst>
          </p:cNvPr>
          <p:cNvSpPr txBox="1">
            <a:spLocks/>
          </p:cNvSpPr>
          <p:nvPr/>
        </p:nvSpPr>
        <p:spPr>
          <a:xfrm>
            <a:off x="9687450" y="5545647"/>
            <a:ext cx="1673173" cy="978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>
                <a:solidFill>
                  <a:srgbClr val="FFFFFF"/>
                </a:solidFill>
                <a:cs typeface="Calibri" panose="020F0502020204030204"/>
              </a:rPr>
              <a:t>Due Date: </a:t>
            </a:r>
            <a:br>
              <a:rPr lang="en-US" sz="2000">
                <a:cs typeface="Calibri" panose="020F0502020204030204"/>
              </a:rPr>
            </a:br>
            <a:r>
              <a:rPr lang="en-US" sz="2000">
                <a:solidFill>
                  <a:srgbClr val="FFFFFF"/>
                </a:solidFill>
                <a:cs typeface="Calibri" panose="020F0502020204030204"/>
              </a:rPr>
              <a:t>Nov 29, 2023</a:t>
            </a:r>
            <a:endParaRPr lang="en-US" sz="2000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9049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391F5-694B-1544-B965-780CEA6D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Data Processing</a:t>
            </a:r>
            <a:endParaRPr lang="en-US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1A6D7813-E50A-3BB9-9B03-704C46AB6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2911049"/>
            <a:ext cx="11144250" cy="29313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6CEC51-BAEA-36D8-C834-CF4424F52285}"/>
              </a:ext>
            </a:extLst>
          </p:cNvPr>
          <p:cNvSpPr txBox="1"/>
          <p:nvPr/>
        </p:nvSpPr>
        <p:spPr>
          <a:xfrm>
            <a:off x="523875" y="2428875"/>
            <a:ext cx="39528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Monthly crime counts by crime code</a:t>
            </a:r>
          </a:p>
        </p:txBody>
      </p:sp>
    </p:spTree>
    <p:extLst>
      <p:ext uri="{BB962C8B-B14F-4D97-AF65-F5344CB8AC3E}">
        <p14:creationId xmlns:p14="http://schemas.microsoft.com/office/powerpoint/2010/main" val="800338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391F5-694B-1544-B965-780CEA6D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Data Processing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CEC51-BAEA-36D8-C834-CF4424F52285}"/>
              </a:ext>
            </a:extLst>
          </p:cNvPr>
          <p:cNvSpPr txBox="1"/>
          <p:nvPr/>
        </p:nvSpPr>
        <p:spPr>
          <a:xfrm>
            <a:off x="1028700" y="1885950"/>
            <a:ext cx="6172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Demographic background of crimes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66D4B75-6574-AE44-478B-BFDFA7C26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259678"/>
            <a:ext cx="10125075" cy="432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4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391F5-694B-1544-B965-780CEA6D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Data Visualization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CEC51-BAEA-36D8-C834-CF4424F52285}"/>
              </a:ext>
            </a:extLst>
          </p:cNvPr>
          <p:cNvSpPr txBox="1"/>
          <p:nvPr/>
        </p:nvSpPr>
        <p:spPr>
          <a:xfrm>
            <a:off x="1190625" y="6372225"/>
            <a:ext cx="28860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Monthly crime counts </a:t>
            </a:r>
          </a:p>
        </p:txBody>
      </p:sp>
      <p:pic>
        <p:nvPicPr>
          <p:cNvPr id="3" name="Picture 2" descr="A graph of a crime&#10;&#10;Description automatically generated">
            <a:extLst>
              <a:ext uri="{FF2B5EF4-FFF2-40B4-BE49-F238E27FC236}">
                <a16:creationId xmlns:a16="http://schemas.microsoft.com/office/drawing/2014/main" id="{E84F9FBA-68E4-02D4-4D81-CF8882B1E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925092"/>
            <a:ext cx="10267950" cy="432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25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391F5-694B-1544-B965-780CEA6D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Data Visualization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CEC51-BAEA-36D8-C834-CF4424F52285}"/>
              </a:ext>
            </a:extLst>
          </p:cNvPr>
          <p:cNvSpPr txBox="1"/>
          <p:nvPr/>
        </p:nvSpPr>
        <p:spPr>
          <a:xfrm>
            <a:off x="1104900" y="6276975"/>
            <a:ext cx="102965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Crime counts by Age and Gender, Before Pandemic (01/01/2020 - 03/01/2020)</a:t>
            </a:r>
            <a:endParaRPr lang="en-US"/>
          </a:p>
          <a:p>
            <a:endParaRPr lang="en-US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4B675-4F6B-4506-523E-81B108EC7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1866900"/>
            <a:ext cx="10296525" cy="440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90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391F5-694B-1544-B965-780CEA6D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Data Visualization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CEC51-BAEA-36D8-C834-CF4424F52285}"/>
              </a:ext>
            </a:extLst>
          </p:cNvPr>
          <p:cNvSpPr txBox="1"/>
          <p:nvPr/>
        </p:nvSpPr>
        <p:spPr>
          <a:xfrm>
            <a:off x="1104900" y="6276975"/>
            <a:ext cx="102965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Crime counts by Age and Gender, During Pandemic (03/01/2020 - 06/01/2021)</a:t>
            </a:r>
            <a:endParaRPr lang="en-US"/>
          </a:p>
          <a:p>
            <a:endParaRPr lang="en-US">
              <a:cs typeface="Calibri"/>
            </a:endParaRPr>
          </a:p>
        </p:txBody>
      </p:sp>
      <p:pic>
        <p:nvPicPr>
          <p:cNvPr id="8" name="Picture 7" descr="A graph of a crime&#10;&#10;Description automatically generated">
            <a:extLst>
              <a:ext uri="{FF2B5EF4-FFF2-40B4-BE49-F238E27FC236}">
                <a16:creationId xmlns:a16="http://schemas.microsoft.com/office/drawing/2014/main" id="{727B90B4-A8F2-1B35-AABF-5A17534A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1866900"/>
            <a:ext cx="10296525" cy="441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18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391F5-694B-1544-B965-780CEA6D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Data Visualization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CEC51-BAEA-36D8-C834-CF4424F52285}"/>
              </a:ext>
            </a:extLst>
          </p:cNvPr>
          <p:cNvSpPr txBox="1"/>
          <p:nvPr/>
        </p:nvSpPr>
        <p:spPr>
          <a:xfrm>
            <a:off x="1104900" y="6276975"/>
            <a:ext cx="1029652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Crime counts by Age and Gender, After Pandemic (06/01/2021 - )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3" name="Picture 2" descr="A graph of a crime&#10;&#10;Description automatically generated">
            <a:extLst>
              <a:ext uri="{FF2B5EF4-FFF2-40B4-BE49-F238E27FC236}">
                <a16:creationId xmlns:a16="http://schemas.microsoft.com/office/drawing/2014/main" id="{348D6324-828A-9DE5-45A0-6304E25F4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1866151"/>
            <a:ext cx="10296525" cy="441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42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391F5-694B-1544-B965-780CEA6D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Data Visualization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CEC51-BAEA-36D8-C834-CF4424F52285}"/>
              </a:ext>
            </a:extLst>
          </p:cNvPr>
          <p:cNvSpPr txBox="1"/>
          <p:nvPr/>
        </p:nvSpPr>
        <p:spPr>
          <a:xfrm>
            <a:off x="685800" y="6362700"/>
            <a:ext cx="108108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Major(Crime code &gt; 500) &amp; Minor(Crime code &lt;= 500) crime counts , Before Pandemic (01/01/2020 - 03/01/2020)</a:t>
            </a:r>
          </a:p>
          <a:p>
            <a:endParaRPr lang="en-US">
              <a:cs typeface="Calibri"/>
            </a:endParaRP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DF933E7D-FC40-DD4B-F5D2-078B13F3A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886" y="2021567"/>
            <a:ext cx="7886700" cy="436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69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391F5-694B-1544-B965-780CEA6D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Data Visualization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CEC51-BAEA-36D8-C834-CF4424F52285}"/>
              </a:ext>
            </a:extLst>
          </p:cNvPr>
          <p:cNvSpPr txBox="1"/>
          <p:nvPr/>
        </p:nvSpPr>
        <p:spPr>
          <a:xfrm>
            <a:off x="781050" y="6372225"/>
            <a:ext cx="107251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Major(Crime code &gt; 500) &amp; Minor(Crime code &lt;= 500) crime counts, During Pandemic (03/01/2020 - 06/01/2021)</a:t>
            </a:r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5308B1F-4E24-A7AD-5B22-A9E5C3F40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899332"/>
            <a:ext cx="8115300" cy="437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50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391F5-694B-1544-B965-780CEA6D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Data Visualization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CEC51-BAEA-36D8-C834-CF4424F52285}"/>
              </a:ext>
            </a:extLst>
          </p:cNvPr>
          <p:cNvSpPr txBox="1"/>
          <p:nvPr/>
        </p:nvSpPr>
        <p:spPr>
          <a:xfrm>
            <a:off x="1619250" y="6353175"/>
            <a:ext cx="94202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Major(Crime code &gt; 500) &amp; Minor(Crime code &lt;= 500) crime counts, After Pandemic (06/01/2021 -)</a:t>
            </a:r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EB7C37C0-1F32-1F08-7039-7ECC8AB36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881015"/>
            <a:ext cx="7762875" cy="435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84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391F5-694B-1544-B965-780CEA6D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Data Visualization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CEC51-BAEA-36D8-C834-CF4424F52285}"/>
              </a:ext>
            </a:extLst>
          </p:cNvPr>
          <p:cNvSpPr txBox="1"/>
          <p:nvPr/>
        </p:nvSpPr>
        <p:spPr>
          <a:xfrm>
            <a:off x="1295400" y="6305550"/>
            <a:ext cx="10515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Significant Crime Counts, Before Pandemic (01/01/2020 - 03/01/2020)</a:t>
            </a:r>
            <a:endParaRPr lang="en-US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C64B031-7415-5F93-AE5B-05CB9CB62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827130"/>
            <a:ext cx="9601200" cy="437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62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391F5-694B-1544-B965-780CEA6D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Table of Content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A005B-88C7-F60F-B361-A79844F72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671" y="2318197"/>
            <a:ext cx="9968959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>
                <a:latin typeface="Arial"/>
                <a:ea typeface="+mn-lt"/>
                <a:cs typeface="Arial"/>
              </a:rPr>
              <a:t>Motivation</a:t>
            </a:r>
          </a:p>
          <a:p>
            <a:r>
              <a:rPr lang="en-US" sz="2200" dirty="0">
                <a:latin typeface="Arial"/>
                <a:ea typeface="+mn-lt"/>
                <a:cs typeface="Arial"/>
              </a:rPr>
              <a:t>Problem Statement</a:t>
            </a:r>
          </a:p>
          <a:p>
            <a:r>
              <a:rPr lang="en-US" sz="2200" dirty="0">
                <a:latin typeface="Arial"/>
                <a:ea typeface="+mn-lt"/>
                <a:cs typeface="Arial"/>
              </a:rPr>
              <a:t>Dataset Description</a:t>
            </a:r>
          </a:p>
          <a:p>
            <a:r>
              <a:rPr lang="en-US" sz="2200" dirty="0">
                <a:latin typeface="Arial"/>
                <a:ea typeface="+mn-lt"/>
                <a:cs typeface="Arial"/>
              </a:rPr>
              <a:t>Dataset</a:t>
            </a:r>
          </a:p>
          <a:p>
            <a:r>
              <a:rPr lang="en-US" sz="2200" dirty="0">
                <a:latin typeface="Arial"/>
                <a:ea typeface="+mn-lt"/>
                <a:cs typeface="Arial"/>
              </a:rPr>
              <a:t>System Architecture</a:t>
            </a:r>
          </a:p>
          <a:p>
            <a:r>
              <a:rPr lang="en-US" sz="2200" dirty="0">
                <a:latin typeface="Arial"/>
                <a:ea typeface="+mn-lt"/>
                <a:cs typeface="Arial"/>
              </a:rPr>
              <a:t>Data Processing</a:t>
            </a:r>
          </a:p>
          <a:p>
            <a:r>
              <a:rPr lang="en-US" sz="2200" dirty="0">
                <a:latin typeface="Arial"/>
                <a:ea typeface="+mn-lt"/>
                <a:cs typeface="Arial"/>
              </a:rPr>
              <a:t>Data Visualization</a:t>
            </a:r>
          </a:p>
          <a:p>
            <a:r>
              <a:rPr lang="en-US" sz="2200" dirty="0">
                <a:latin typeface="Arial"/>
                <a:ea typeface="+mn-lt"/>
                <a:cs typeface="Arial"/>
              </a:rPr>
              <a:t>Result</a:t>
            </a:r>
          </a:p>
          <a:p>
            <a:pPr marL="0" indent="0">
              <a:buNone/>
            </a:pPr>
            <a:endParaRPr lang="en-US" sz="16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5027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391F5-694B-1544-B965-780CEA6D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Data Visualization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CEC51-BAEA-36D8-C834-CF4424F52285}"/>
              </a:ext>
            </a:extLst>
          </p:cNvPr>
          <p:cNvSpPr txBox="1"/>
          <p:nvPr/>
        </p:nvSpPr>
        <p:spPr>
          <a:xfrm>
            <a:off x="1295400" y="6257925"/>
            <a:ext cx="89820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Significant Crime Counts, During Pandemic (03/01/2020 - 06/01/2021)</a:t>
            </a:r>
            <a:endParaRPr lang="en-US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4376CCFA-6B11-1F05-1F03-90071FCFE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647" y="1857375"/>
            <a:ext cx="9608706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40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391F5-694B-1544-B965-780CEA6D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Data Visualization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CEC51-BAEA-36D8-C834-CF4424F52285}"/>
              </a:ext>
            </a:extLst>
          </p:cNvPr>
          <p:cNvSpPr txBox="1"/>
          <p:nvPr/>
        </p:nvSpPr>
        <p:spPr>
          <a:xfrm>
            <a:off x="1371600" y="6248400"/>
            <a:ext cx="6791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Significant Crime Counts, After Pandemic (06/01/2021 - )</a:t>
            </a:r>
            <a:endParaRPr lang="en-US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B1B5E2A8-22CC-8F4D-224C-53DFB9DE4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11" y="1866900"/>
            <a:ext cx="9610379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5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391F5-694B-1544-B965-780CEA6D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Data Visualization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CEC51-BAEA-36D8-C834-CF4424F52285}"/>
              </a:ext>
            </a:extLst>
          </p:cNvPr>
          <p:cNvSpPr txBox="1"/>
          <p:nvPr/>
        </p:nvSpPr>
        <p:spPr>
          <a:xfrm>
            <a:off x="895350" y="6296025"/>
            <a:ext cx="38957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Day of the Week Trends in Crime Rates</a:t>
            </a: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</p:txBody>
      </p:sp>
      <p:pic>
        <p:nvPicPr>
          <p:cNvPr id="3" name="Picture 2" descr="A graph of a line&#10;&#10;Description automatically generated">
            <a:extLst>
              <a:ext uri="{FF2B5EF4-FFF2-40B4-BE49-F238E27FC236}">
                <a16:creationId xmlns:a16="http://schemas.microsoft.com/office/drawing/2014/main" id="{B85A59FF-8708-EB8B-B874-7D37CD763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2012547"/>
            <a:ext cx="10401300" cy="431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60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391F5-694B-1544-B965-780CEA6D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Results</a:t>
            </a:r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0486206-0128-3EF8-D5C5-2BD2ECBDB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5245" y="2003774"/>
            <a:ext cx="6372764" cy="2190750"/>
          </a:xfr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44BC94A6-7B1C-C5D6-17E1-567F2C6E4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82" y="4585995"/>
            <a:ext cx="6395049" cy="1178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1E70D0-184C-A6FF-7307-7447C39EFB62}"/>
              </a:ext>
            </a:extLst>
          </p:cNvPr>
          <p:cNvSpPr txBox="1"/>
          <p:nvPr/>
        </p:nvSpPr>
        <p:spPr>
          <a:xfrm>
            <a:off x="538975" y="1970048"/>
            <a:ext cx="4348975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cs typeface="Calibri"/>
              </a:rPr>
              <a:t>An increasing trend for the crime rate, regardless of the pandemic period</a:t>
            </a:r>
          </a:p>
          <a:p>
            <a:pPr marL="342900" indent="-342900">
              <a:buAutoNum type="arabicPeriod"/>
            </a:pPr>
            <a:r>
              <a:rPr lang="en-US">
                <a:cs typeface="Calibri"/>
              </a:rPr>
              <a:t>No change in trend observed for the demographic background of each crime with regards to pandemic period</a:t>
            </a:r>
          </a:p>
          <a:p>
            <a:pPr marL="342900" indent="-342900">
              <a:buAutoNum type="arabicPeriod"/>
            </a:pPr>
            <a:r>
              <a:rPr lang="en-US">
                <a:cs typeface="Calibri"/>
              </a:rPr>
              <a:t>While theft was the most common crime type committed at all time, the most common type of theft committed differed by pandemic period</a:t>
            </a:r>
          </a:p>
          <a:p>
            <a:pPr marL="800100" lvl="1" indent="-342900">
              <a:buFont typeface="Courier New"/>
              <a:buChar char="o"/>
            </a:pPr>
            <a:r>
              <a:rPr lang="en-US">
                <a:cs typeface="Calibri"/>
              </a:rPr>
              <a:t>Ex – car theft after pandemic</a:t>
            </a:r>
          </a:p>
          <a:p>
            <a:pPr marL="342900" indent="-342900">
              <a:buAutoNum type="arabicPeriod"/>
            </a:pPr>
            <a:r>
              <a:rPr lang="en-US">
                <a:cs typeface="Calibri"/>
              </a:rPr>
              <a:t>During and after pandemic periods showed an increased crime rate on Monday</a:t>
            </a: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4400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391F5-694B-1544-B965-780CEA6D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Reference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E70D0-184C-A6FF-7307-7447C39EFB62}"/>
              </a:ext>
            </a:extLst>
          </p:cNvPr>
          <p:cNvSpPr txBox="1"/>
          <p:nvPr/>
        </p:nvSpPr>
        <p:spPr>
          <a:xfrm>
            <a:off x="538975" y="1970048"/>
            <a:ext cx="1097837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City of Los Angeles. (2023, November 24). </a:t>
            </a:r>
            <a:r>
              <a:rPr lang="en-US" i="1">
                <a:ea typeface="+mn-lt"/>
                <a:cs typeface="+mn-lt"/>
              </a:rPr>
              <a:t>Crime data from 2020 to present</a:t>
            </a:r>
            <a:r>
              <a:rPr lang="en-US">
                <a:ea typeface="+mn-lt"/>
                <a:cs typeface="+mn-lt"/>
              </a:rPr>
              <a:t>. Data.gov. </a:t>
            </a:r>
            <a:r>
              <a:rPr lang="en-US">
                <a:ea typeface="+mn-lt"/>
                <a:cs typeface="+mn-lt"/>
                <a:hlinkClick r:id="rId2"/>
              </a:rPr>
              <a:t>https://catalog.data.gov/dataset/crime-data-from-2020-to-present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5205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3AA589-E275-E582-F7EA-57D776E00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379" y="83349"/>
            <a:ext cx="11130398" cy="871442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ea typeface="Calibri Light"/>
                <a:cs typeface="Calibri Light"/>
              </a:rPr>
              <a:t>CISC 525 Final Project</a:t>
            </a:r>
            <a:endParaRPr lang="en-US" sz="3600">
              <a:cs typeface="Calibri Ligh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4C43C8-DB0A-F6D4-6ECB-C74791E8F42D}"/>
              </a:ext>
            </a:extLst>
          </p:cNvPr>
          <p:cNvSpPr txBox="1">
            <a:spLocks/>
          </p:cNvSpPr>
          <p:nvPr/>
        </p:nvSpPr>
        <p:spPr>
          <a:xfrm>
            <a:off x="660536" y="594977"/>
            <a:ext cx="11130398" cy="3081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Questions?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35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391F5-694B-1544-B965-780CEA6D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Problem Statement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A005B-88C7-F60F-B361-A79844F72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671" y="2318197"/>
            <a:ext cx="9968959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Objective</a:t>
            </a: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To investigate and analyze the impact of the COVID-19 pandemic on crime rates in Los Angeles, California, and assess whether any significant changes occurred.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 sz="18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Problem Statement</a:t>
            </a:r>
          </a:p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The COVID-19 pandemic disrupted normal societal patterns, potentially influencing criminal activities. We aim to determine if there was a statistically significant change in crime rates during the pandemic, which can inform policy decisions regarding resource allocation in emergency situations.</a:t>
            </a:r>
            <a:endParaRPr lang="en-US" sz="18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3411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391F5-694B-1544-B965-780CEA6D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Motivation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A005B-88C7-F60F-B361-A79844F72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671" y="2318197"/>
            <a:ext cx="9968959" cy="368335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800">
                <a:ea typeface="+mn-lt"/>
                <a:cs typeface="+mn-lt"/>
              </a:rPr>
              <a:t>The COVID-19 pandemic was an unprecedented global crisis, affecting all aspects of life.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>
                <a:ea typeface="+mn-lt"/>
                <a:cs typeface="+mn-lt"/>
              </a:rPr>
              <a:t>We are driven by curiosity to understand how such crises impact society, including crime rates.</a:t>
            </a:r>
            <a:br>
              <a:rPr lang="en-US" sz="1800">
                <a:ea typeface="+mn-lt"/>
                <a:cs typeface="+mn-lt"/>
              </a:rPr>
            </a:br>
            <a:endParaRPr lang="en-US" sz="1800">
              <a:ea typeface="+mn-lt"/>
              <a:cs typeface="+mn-lt"/>
            </a:endParaRPr>
          </a:p>
          <a:p>
            <a:r>
              <a:rPr lang="en-US" sz="1800" b="1">
                <a:ea typeface="+mn-lt"/>
                <a:cs typeface="+mn-lt"/>
              </a:rPr>
              <a:t>Key Points:</a:t>
            </a:r>
            <a:endParaRPr lang="en-US" sz="1800">
              <a:ea typeface="+mn-lt"/>
              <a:cs typeface="+mn-lt"/>
            </a:endParaRPr>
          </a:p>
          <a:p>
            <a:pPr marL="800100" lvl="1" indent="-342900">
              <a:buAutoNum type="arabicPeriod"/>
            </a:pPr>
            <a:r>
              <a:rPr lang="en-US" sz="1800">
                <a:ea typeface="+mn-lt"/>
                <a:cs typeface="+mn-lt"/>
              </a:rPr>
              <a:t>Societal Resilience &amp; Adaptation: Explore how societies adapt to crises and the resilience of communities and law enforcement.</a:t>
            </a:r>
          </a:p>
          <a:p>
            <a:pPr marL="800100" lvl="1" indent="-342900">
              <a:buAutoNum type="arabicPeriod"/>
            </a:pPr>
            <a:r>
              <a:rPr lang="en-US" sz="1800">
                <a:ea typeface="+mn-lt"/>
                <a:cs typeface="+mn-lt"/>
              </a:rPr>
              <a:t>Resource Allocation: Inform resource distribution during emergencies by studying changes in crime rates.</a:t>
            </a:r>
          </a:p>
          <a:p>
            <a:pPr marL="800100" lvl="1" indent="-342900">
              <a:buAutoNum type="arabicPeriod"/>
            </a:pPr>
            <a:r>
              <a:rPr lang="en-US" sz="1800">
                <a:ea typeface="+mn-lt"/>
                <a:cs typeface="+mn-lt"/>
              </a:rPr>
              <a:t>Policy Implications: Aid policymakers in resource allocation, law enforcement priorities, and public safety strategies.</a:t>
            </a:r>
            <a:br>
              <a:rPr lang="en-US" sz="1800">
                <a:ea typeface="+mn-lt"/>
                <a:cs typeface="+mn-lt"/>
              </a:rPr>
            </a:br>
            <a:endParaRPr lang="en-US" sz="1800">
              <a:ea typeface="Calibri"/>
              <a:cs typeface="Calibri"/>
            </a:endParaRPr>
          </a:p>
          <a:p>
            <a:r>
              <a:rPr lang="en-US" sz="1800">
                <a:ea typeface="+mn-lt"/>
                <a:cs typeface="+mn-lt"/>
              </a:rPr>
              <a:t>In essence, this project is motivated by the desire to unravel the complex web of factors that influence crime rates during a global pandemic like COVID-19. By doing so, we aim to contribute to the body of knowledge that guides both immediate crisis management and long-term strategies for a more resilient and secure society.</a:t>
            </a:r>
          </a:p>
        </p:txBody>
      </p:sp>
    </p:spTree>
    <p:extLst>
      <p:ext uri="{BB962C8B-B14F-4D97-AF65-F5344CB8AC3E}">
        <p14:creationId xmlns:p14="http://schemas.microsoft.com/office/powerpoint/2010/main" val="574523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391F5-694B-1544-B965-780CEA6D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Dataset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A005B-88C7-F60F-B361-A79844F72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671" y="2318197"/>
            <a:ext cx="9968959" cy="368335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Crime Data from 2020 to Present</a:t>
            </a:r>
            <a:endParaRPr lang="en-US" sz="1800">
              <a:ea typeface="Calibri"/>
              <a:cs typeface="Calibri"/>
            </a:endParaRPr>
          </a:p>
          <a:p>
            <a:pPr>
              <a:buFont typeface="Calibri" panose="020B0604020202020204" pitchFamily="34" charset="0"/>
              <a:buChar char="-"/>
            </a:pPr>
            <a:r>
              <a:rPr lang="en-US" sz="1800">
                <a:ea typeface="+mn-lt"/>
                <a:cs typeface="+mn-lt"/>
              </a:rPr>
              <a:t>Source: </a:t>
            </a:r>
            <a:r>
              <a:rPr lang="en-US" sz="1800">
                <a:ea typeface="+mn-lt"/>
                <a:cs typeface="+mn-lt"/>
                <a:hlinkClick r:id="rId2"/>
              </a:rPr>
              <a:t>https://catalog.data.gov/dataset/crime-data-from-2020-to-present</a:t>
            </a:r>
            <a:endParaRPr lang="en-US" sz="1800">
              <a:ea typeface="Calibri"/>
              <a:cs typeface="Calibri" panose="020F0502020204030204"/>
            </a:endParaRPr>
          </a:p>
          <a:p>
            <a:pPr>
              <a:buFont typeface="Calibri" panose="020B0604020202020204" pitchFamily="34" charset="0"/>
              <a:buChar char="-"/>
            </a:pPr>
            <a:r>
              <a:rPr lang="en-US" sz="1800">
                <a:ea typeface="+mn-lt"/>
                <a:cs typeface="+mn-lt"/>
              </a:rPr>
              <a:t>Published by the City of Los Angeles</a:t>
            </a:r>
          </a:p>
          <a:p>
            <a:pPr>
              <a:buFont typeface="Calibri"/>
              <a:buChar char="-"/>
            </a:pPr>
            <a:r>
              <a:rPr lang="en-US" sz="1800">
                <a:ea typeface="+mn-lt"/>
                <a:cs typeface="+mn-lt"/>
              </a:rPr>
              <a:t>Record of all crimes occurred at the city of Los Angeles from January 2020 to September 2023</a:t>
            </a:r>
          </a:p>
          <a:p>
            <a:pPr>
              <a:buFont typeface="Calibri"/>
              <a:buChar char="-"/>
            </a:pPr>
            <a:r>
              <a:rPr lang="en-US" sz="1800">
                <a:ea typeface="+mn-lt"/>
                <a:cs typeface="+mn-lt"/>
              </a:rPr>
              <a:t>Each case record includes </a:t>
            </a:r>
          </a:p>
          <a:p>
            <a:pPr lvl="1">
              <a:buFont typeface="Calibri"/>
              <a:buChar char="-"/>
            </a:pPr>
            <a:r>
              <a:rPr lang="en-US" sz="1800">
                <a:ea typeface="+mn-lt"/>
                <a:cs typeface="+mn-lt"/>
              </a:rPr>
              <a:t>Reported date</a:t>
            </a:r>
          </a:p>
          <a:p>
            <a:pPr lvl="1">
              <a:buFont typeface="Calibri"/>
              <a:buChar char="-"/>
            </a:pPr>
            <a:r>
              <a:rPr lang="en-US" sz="1800">
                <a:ea typeface="+mn-lt"/>
                <a:cs typeface="+mn-lt"/>
              </a:rPr>
              <a:t>Location, time, and date of crime occurred</a:t>
            </a:r>
          </a:p>
          <a:p>
            <a:pPr lvl="1">
              <a:buFont typeface="Calibri"/>
              <a:buChar char="-"/>
            </a:pPr>
            <a:r>
              <a:rPr lang="en-US" sz="1800">
                <a:ea typeface="+mn-lt"/>
                <a:cs typeface="+mn-lt"/>
              </a:rPr>
              <a:t>Crime type</a:t>
            </a:r>
          </a:p>
          <a:p>
            <a:pPr lvl="2">
              <a:buFont typeface="Calibri"/>
              <a:buChar char="-"/>
            </a:pPr>
            <a:r>
              <a:rPr lang="en-US" sz="1800">
                <a:ea typeface="+mn-lt"/>
                <a:cs typeface="+mn-lt"/>
              </a:rPr>
              <a:t>Shoplifting</a:t>
            </a:r>
          </a:p>
          <a:p>
            <a:pPr lvl="1">
              <a:buFont typeface="Calibri"/>
              <a:buChar char="-"/>
            </a:pPr>
            <a:r>
              <a:rPr lang="en-US" sz="1800">
                <a:ea typeface="+mn-lt"/>
                <a:cs typeface="+mn-lt"/>
              </a:rPr>
              <a:t>Type of weapon used, if any</a:t>
            </a:r>
          </a:p>
          <a:p>
            <a:pPr lvl="1">
              <a:buFont typeface="Calibri"/>
              <a:buChar char="-"/>
            </a:pPr>
            <a:r>
              <a:rPr lang="en-US" sz="1800">
                <a:ea typeface="+mn-lt"/>
                <a:cs typeface="+mn-lt"/>
              </a:rPr>
              <a:t>Age, sex, and descent information about the victim</a:t>
            </a:r>
          </a:p>
        </p:txBody>
      </p:sp>
    </p:spTree>
    <p:extLst>
      <p:ext uri="{BB962C8B-B14F-4D97-AF65-F5344CB8AC3E}">
        <p14:creationId xmlns:p14="http://schemas.microsoft.com/office/powerpoint/2010/main" val="348022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A5A53-4E04-F4DC-1D6C-4DF6C0AD9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Dataset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58E9E1-059F-4EDB-C0F2-642870A9B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487" y="2479009"/>
            <a:ext cx="10850932" cy="4091536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99C0CD0-5B5A-E1D5-5E61-C4D3594C3718}"/>
              </a:ext>
            </a:extLst>
          </p:cNvPr>
          <p:cNvSpPr txBox="1">
            <a:spLocks/>
          </p:cNvSpPr>
          <p:nvPr/>
        </p:nvSpPr>
        <p:spPr>
          <a:xfrm>
            <a:off x="1373746" y="1713360"/>
            <a:ext cx="9659839" cy="6043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>
                <a:ea typeface="Calibri Light"/>
                <a:cs typeface="Calibri Light"/>
              </a:rPr>
              <a:t>Dataset with first 30 rows of data as a reference.</a:t>
            </a:r>
            <a:endParaRPr lang="en-US" sz="1800"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45208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A5A53-4E04-F4DC-1D6C-4DF6C0AD9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System Architecture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3" name="Picture 2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C1C1313D-F7DD-B196-D2B9-92B76883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312" y="1949246"/>
            <a:ext cx="6560183" cy="456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49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A5A53-4E04-F4DC-1D6C-4DF6C0AD9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System Architecture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614A0-6F71-10F5-B296-C10EC974670A}"/>
              </a:ext>
            </a:extLst>
          </p:cNvPr>
          <p:cNvSpPr txBox="1"/>
          <p:nvPr/>
        </p:nvSpPr>
        <p:spPr>
          <a:xfrm>
            <a:off x="722051" y="1661604"/>
            <a:ext cx="10747898" cy="5021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ct val="150000"/>
              </a:lnSpc>
              <a:buChar char="•"/>
            </a:pPr>
            <a:r>
              <a:rPr lang="en-US" sz="2400" dirty="0">
                <a:cs typeface="Arial"/>
              </a:rPr>
              <a:t>All the existing data and real-time data will be published to Kafka.​</a:t>
            </a:r>
            <a:endParaRPr lang="en-US" sz="2400">
              <a:ea typeface="Calibri"/>
              <a:cs typeface="Arial"/>
            </a:endParaRPr>
          </a:p>
          <a:p>
            <a:pPr marL="228600" indent="-228600">
              <a:lnSpc>
                <a:spcPct val="150000"/>
              </a:lnSpc>
              <a:buChar char="•"/>
            </a:pPr>
            <a:r>
              <a:rPr lang="en-US" sz="2400" dirty="0">
                <a:cs typeface="Arial"/>
              </a:rPr>
              <a:t>A python program to consume data from </a:t>
            </a:r>
            <a:r>
              <a:rPr lang="en-US" sz="2400" err="1">
                <a:cs typeface="Arial"/>
              </a:rPr>
              <a:t>kafka</a:t>
            </a:r>
            <a:r>
              <a:rPr lang="en-US" sz="2400" dirty="0">
                <a:cs typeface="Arial"/>
              </a:rPr>
              <a:t> and use it in the </a:t>
            </a:r>
            <a:r>
              <a:rPr lang="en-US" sz="2400" err="1">
                <a:cs typeface="Arial"/>
              </a:rPr>
              <a:t>jupyter</a:t>
            </a:r>
            <a:r>
              <a:rPr lang="en-US" sz="2400" dirty="0">
                <a:cs typeface="Arial"/>
              </a:rPr>
              <a:t> notebook where we do the data preprocessing and visualizations.​</a:t>
            </a:r>
            <a:endParaRPr lang="en-US" sz="2400">
              <a:ea typeface="Calibri"/>
              <a:cs typeface="Arial"/>
            </a:endParaRPr>
          </a:p>
          <a:p>
            <a:pPr marL="228600" indent="-228600">
              <a:lnSpc>
                <a:spcPct val="150000"/>
              </a:lnSpc>
              <a:buChar char="•"/>
            </a:pPr>
            <a:r>
              <a:rPr lang="en-US" sz="2400" dirty="0">
                <a:cs typeface="Arial"/>
              </a:rPr>
              <a:t>The data will then be sent to Prometheus for performing analytics and to monitor the metrics.​</a:t>
            </a:r>
            <a:endParaRPr lang="en-US" sz="2400">
              <a:ea typeface="Calibri"/>
              <a:cs typeface="Arial"/>
            </a:endParaRPr>
          </a:p>
          <a:p>
            <a:pPr marL="228600" indent="-228600">
              <a:lnSpc>
                <a:spcPct val="150000"/>
              </a:lnSpc>
              <a:buChar char="•"/>
            </a:pPr>
            <a:r>
              <a:rPr lang="en-US" sz="2400" dirty="0">
                <a:cs typeface="Arial"/>
              </a:rPr>
              <a:t>The parallel data is sent to tensor flow for machine learning purposes where we train a model to do predictions.​</a:t>
            </a:r>
            <a:endParaRPr lang="en-US" sz="2400">
              <a:ea typeface="Calibri"/>
              <a:cs typeface="Arial"/>
            </a:endParaRPr>
          </a:p>
          <a:p>
            <a:pPr marL="228600" indent="-228600">
              <a:lnSpc>
                <a:spcPct val="150000"/>
              </a:lnSpc>
              <a:buChar char="•"/>
            </a:pPr>
            <a:r>
              <a:rPr lang="en-US" sz="2400" dirty="0">
                <a:cs typeface="Arial"/>
              </a:rPr>
              <a:t>The tools Kafka, </a:t>
            </a:r>
            <a:r>
              <a:rPr lang="en-US" sz="2400" err="1">
                <a:cs typeface="Arial"/>
              </a:rPr>
              <a:t>Jupyter</a:t>
            </a:r>
            <a:r>
              <a:rPr lang="en-US" sz="2400" dirty="0">
                <a:cs typeface="Arial"/>
              </a:rPr>
              <a:t> notebook, Prometheus and TensorFlow are done and used in local machine.​</a:t>
            </a:r>
            <a:endParaRPr lang="en-US" sz="2400"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723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391F5-694B-1544-B965-780CEA6D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Data Processing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CEC51-BAEA-36D8-C834-CF4424F52285}"/>
              </a:ext>
            </a:extLst>
          </p:cNvPr>
          <p:cNvSpPr txBox="1"/>
          <p:nvPr/>
        </p:nvSpPr>
        <p:spPr>
          <a:xfrm>
            <a:off x="523875" y="2428875"/>
            <a:ext cx="6153150" cy="15542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  <a:p>
            <a:r>
              <a:rPr lang="en-US" sz="1100">
                <a:ea typeface="+mn-lt"/>
                <a:cs typeface="+mn-lt"/>
              </a:rPr>
              <a:t># Define the phases: before, during, and after the pandemic</a:t>
            </a:r>
            <a:br>
              <a:rPr lang="en-US" sz="1100">
                <a:ea typeface="+mn-lt"/>
                <a:cs typeface="+mn-lt"/>
              </a:rPr>
            </a:br>
            <a:r>
              <a:rPr lang="en-US" sz="1100" err="1">
                <a:ea typeface="+mn-lt"/>
                <a:cs typeface="+mn-lt"/>
              </a:rPr>
              <a:t>before_pandemic</a:t>
            </a:r>
            <a:r>
              <a:rPr lang="en-US" sz="1100">
                <a:ea typeface="+mn-lt"/>
                <a:cs typeface="+mn-lt"/>
              </a:rPr>
              <a:t> = data[data['Date </a:t>
            </a:r>
            <a:r>
              <a:rPr lang="en-US" sz="1100" err="1">
                <a:ea typeface="+mn-lt"/>
                <a:cs typeface="+mn-lt"/>
              </a:rPr>
              <a:t>Rptd</a:t>
            </a:r>
            <a:r>
              <a:rPr lang="en-US" sz="1100">
                <a:ea typeface="+mn-lt"/>
                <a:cs typeface="+mn-lt"/>
              </a:rPr>
              <a:t>'] &lt; </a:t>
            </a:r>
            <a:r>
              <a:rPr lang="en-US" sz="1100" err="1">
                <a:ea typeface="+mn-lt"/>
                <a:cs typeface="+mn-lt"/>
              </a:rPr>
              <a:t>pd.to_datetime</a:t>
            </a:r>
            <a:r>
              <a:rPr lang="en-US" sz="1100">
                <a:ea typeface="+mn-lt"/>
                <a:cs typeface="+mn-lt"/>
              </a:rPr>
              <a:t>('03/01/2020', format='%m/%d/%Y')]</a:t>
            </a:r>
            <a:br>
              <a:rPr lang="en-US" sz="1100">
                <a:ea typeface="+mn-lt"/>
                <a:cs typeface="+mn-lt"/>
              </a:rPr>
            </a:br>
            <a:r>
              <a:rPr lang="en-US" sz="1100" err="1">
                <a:ea typeface="+mn-lt"/>
                <a:cs typeface="+mn-lt"/>
              </a:rPr>
              <a:t>during_pandemic</a:t>
            </a:r>
            <a:r>
              <a:rPr lang="en-US" sz="1100">
                <a:ea typeface="+mn-lt"/>
                <a:cs typeface="+mn-lt"/>
              </a:rPr>
              <a:t> = data[</a:t>
            </a:r>
            <a:br>
              <a:rPr lang="en-US" sz="1100">
                <a:ea typeface="+mn-lt"/>
                <a:cs typeface="+mn-lt"/>
              </a:rPr>
            </a:br>
            <a:r>
              <a:rPr lang="en-US" sz="1100">
                <a:ea typeface="+mn-lt"/>
                <a:cs typeface="+mn-lt"/>
              </a:rPr>
              <a:t>    (data['Date </a:t>
            </a:r>
            <a:r>
              <a:rPr lang="en-US" sz="1100" err="1">
                <a:ea typeface="+mn-lt"/>
                <a:cs typeface="+mn-lt"/>
              </a:rPr>
              <a:t>Rptd</a:t>
            </a:r>
            <a:r>
              <a:rPr lang="en-US" sz="1100">
                <a:ea typeface="+mn-lt"/>
                <a:cs typeface="+mn-lt"/>
              </a:rPr>
              <a:t>'] &gt;= </a:t>
            </a:r>
            <a:r>
              <a:rPr lang="en-US" sz="1100" err="1">
                <a:ea typeface="+mn-lt"/>
                <a:cs typeface="+mn-lt"/>
              </a:rPr>
              <a:t>pd.to_datetime</a:t>
            </a:r>
            <a:r>
              <a:rPr lang="en-US" sz="1100">
                <a:ea typeface="+mn-lt"/>
                <a:cs typeface="+mn-lt"/>
              </a:rPr>
              <a:t>('03/01/2020', format='%m/%d/%Y')) &amp;</a:t>
            </a:r>
            <a:br>
              <a:rPr lang="en-US" sz="1100">
                <a:ea typeface="+mn-lt"/>
                <a:cs typeface="+mn-lt"/>
              </a:rPr>
            </a:br>
            <a:r>
              <a:rPr lang="en-US" sz="1100">
                <a:ea typeface="+mn-lt"/>
                <a:cs typeface="+mn-lt"/>
              </a:rPr>
              <a:t>    (data['Date </a:t>
            </a:r>
            <a:r>
              <a:rPr lang="en-US" sz="1100" err="1">
                <a:ea typeface="+mn-lt"/>
                <a:cs typeface="+mn-lt"/>
              </a:rPr>
              <a:t>Rptd</a:t>
            </a:r>
            <a:r>
              <a:rPr lang="en-US" sz="1100">
                <a:ea typeface="+mn-lt"/>
                <a:cs typeface="+mn-lt"/>
              </a:rPr>
              <a:t>'] &lt;= </a:t>
            </a:r>
            <a:r>
              <a:rPr lang="en-US" sz="1100" err="1">
                <a:ea typeface="+mn-lt"/>
                <a:cs typeface="+mn-lt"/>
              </a:rPr>
              <a:t>pd.to_datetime</a:t>
            </a:r>
            <a:r>
              <a:rPr lang="en-US" sz="1100">
                <a:ea typeface="+mn-lt"/>
                <a:cs typeface="+mn-lt"/>
              </a:rPr>
              <a:t>('06/01/2021', format='%m/%d/%Y'))</a:t>
            </a:r>
            <a:br>
              <a:rPr lang="en-US" sz="1100">
                <a:ea typeface="+mn-lt"/>
                <a:cs typeface="+mn-lt"/>
              </a:rPr>
            </a:br>
            <a:r>
              <a:rPr lang="en-US" sz="1100">
                <a:ea typeface="+mn-lt"/>
                <a:cs typeface="+mn-lt"/>
              </a:rPr>
              <a:t>    ]</a:t>
            </a:r>
            <a:br>
              <a:rPr lang="en-US" sz="1100">
                <a:ea typeface="+mn-lt"/>
                <a:cs typeface="+mn-lt"/>
              </a:rPr>
            </a:br>
            <a:r>
              <a:rPr lang="en-US" sz="1100" err="1">
                <a:ea typeface="+mn-lt"/>
                <a:cs typeface="+mn-lt"/>
              </a:rPr>
              <a:t>after_pandemic</a:t>
            </a:r>
            <a:r>
              <a:rPr lang="en-US" sz="1100">
                <a:ea typeface="+mn-lt"/>
                <a:cs typeface="+mn-lt"/>
              </a:rPr>
              <a:t> = data[data['Date </a:t>
            </a:r>
            <a:r>
              <a:rPr lang="en-US" sz="1100" err="1">
                <a:ea typeface="+mn-lt"/>
                <a:cs typeface="+mn-lt"/>
              </a:rPr>
              <a:t>Rptd</a:t>
            </a:r>
            <a:r>
              <a:rPr lang="en-US" sz="1100">
                <a:ea typeface="+mn-lt"/>
                <a:cs typeface="+mn-lt"/>
              </a:rPr>
              <a:t>'] &gt; </a:t>
            </a:r>
            <a:r>
              <a:rPr lang="en-US" sz="1100" err="1">
                <a:ea typeface="+mn-lt"/>
                <a:cs typeface="+mn-lt"/>
              </a:rPr>
              <a:t>pd.to_datetime</a:t>
            </a:r>
            <a:r>
              <a:rPr lang="en-US" sz="1100">
                <a:ea typeface="+mn-lt"/>
                <a:cs typeface="+mn-lt"/>
              </a:rPr>
              <a:t>('06/01/2021', format='%m/%d/%Y')]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4B35B-E1A7-63AA-2B55-D34F84E663B4}"/>
              </a:ext>
            </a:extLst>
          </p:cNvPr>
          <p:cNvSpPr txBox="1"/>
          <p:nvPr/>
        </p:nvSpPr>
        <p:spPr>
          <a:xfrm>
            <a:off x="6886575" y="2333625"/>
            <a:ext cx="47244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Data categorized into three time periods:</a:t>
            </a:r>
          </a:p>
          <a:p>
            <a:pPr marL="342900" indent="-342900">
              <a:buAutoNum type="arabicPeriod"/>
            </a:pPr>
            <a:r>
              <a:rPr lang="en-US">
                <a:cs typeface="Calibri"/>
              </a:rPr>
              <a:t>Before Pandemic </a:t>
            </a:r>
          </a:p>
          <a:p>
            <a:pPr marL="800100" lvl="1" indent="-342900">
              <a:buFont typeface="Courier New"/>
              <a:buChar char="o"/>
            </a:pPr>
            <a:r>
              <a:rPr lang="en-US">
                <a:cs typeface="Calibri"/>
              </a:rPr>
              <a:t>01/01/2020 - 03/01/2020</a:t>
            </a:r>
          </a:p>
          <a:p>
            <a:pPr marL="342900" indent="-342900">
              <a:buAutoNum type="arabicPeriod"/>
            </a:pPr>
            <a:r>
              <a:rPr lang="en-US">
                <a:cs typeface="Calibri"/>
              </a:rPr>
              <a:t>During Pandemic</a:t>
            </a:r>
          </a:p>
          <a:p>
            <a:pPr marL="800100" lvl="1" indent="-342900">
              <a:buFont typeface="Courier New"/>
              <a:buChar char="o"/>
            </a:pPr>
            <a:r>
              <a:rPr lang="en-US">
                <a:cs typeface="Calibri"/>
              </a:rPr>
              <a:t>03/01/2020 - 06/01/2021</a:t>
            </a:r>
          </a:p>
          <a:p>
            <a:pPr marL="342900" indent="-342900">
              <a:buAutoNum type="arabicPeriod"/>
            </a:pPr>
            <a:r>
              <a:rPr lang="en-US">
                <a:cs typeface="Calibri"/>
              </a:rPr>
              <a:t>After Pandemic</a:t>
            </a:r>
          </a:p>
          <a:p>
            <a:pPr marL="800100" lvl="1" indent="-342900">
              <a:buFont typeface="Courier New"/>
              <a:buChar char="o"/>
            </a:pPr>
            <a:r>
              <a:rPr lang="en-US">
                <a:cs typeface="Calibri"/>
              </a:rPr>
              <a:t>06/01/2021 -</a:t>
            </a:r>
          </a:p>
        </p:txBody>
      </p:sp>
    </p:spTree>
    <p:extLst>
      <p:ext uri="{BB962C8B-B14F-4D97-AF65-F5344CB8AC3E}">
        <p14:creationId xmlns:p14="http://schemas.microsoft.com/office/powerpoint/2010/main" val="1387975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CISC 525 Final Project</vt:lpstr>
      <vt:lpstr>Table of Content</vt:lpstr>
      <vt:lpstr>Problem Statement</vt:lpstr>
      <vt:lpstr>Motivation</vt:lpstr>
      <vt:lpstr>Dataset Description</vt:lpstr>
      <vt:lpstr>Dataset</vt:lpstr>
      <vt:lpstr>System Architecture</vt:lpstr>
      <vt:lpstr>System Architecture</vt:lpstr>
      <vt:lpstr>Data Processing</vt:lpstr>
      <vt:lpstr>Data Processing</vt:lpstr>
      <vt:lpstr>Data Processing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Data Visualization</vt:lpstr>
      <vt:lpstr>Results</vt:lpstr>
      <vt:lpstr>Reference</vt:lpstr>
      <vt:lpstr>CISC 525 Final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18</cp:revision>
  <dcterms:created xsi:type="dcterms:W3CDTF">2013-07-15T20:26:40Z</dcterms:created>
  <dcterms:modified xsi:type="dcterms:W3CDTF">2023-12-06T03:56:31Z</dcterms:modified>
</cp:coreProperties>
</file>